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7"/>
  </p:notesMasterIdLst>
  <p:handoutMasterIdLst>
    <p:handoutMasterId r:id="rId18"/>
  </p:handoutMasterIdLst>
  <p:sldIdLst>
    <p:sldId id="256" r:id="rId2"/>
    <p:sldId id="257" r:id="rId3"/>
    <p:sldId id="260" r:id="rId4"/>
    <p:sldId id="258" r:id="rId5"/>
    <p:sldId id="259" r:id="rId6"/>
    <p:sldId id="262" r:id="rId7"/>
    <p:sldId id="263" r:id="rId8"/>
    <p:sldId id="267" r:id="rId9"/>
    <p:sldId id="269" r:id="rId10"/>
    <p:sldId id="265" r:id="rId11"/>
    <p:sldId id="266" r:id="rId12"/>
    <p:sldId id="271" r:id="rId13"/>
    <p:sldId id="268" r:id="rId14"/>
    <p:sldId id="270" r:id="rId15"/>
    <p:sldId id="264" r:id="rId16"/>
  </p:sldIdLst>
  <p:sldSz cx="12192000" cy="6858000"/>
  <p:notesSz cx="6735763" cy="9869488"/>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9" autoAdjust="0"/>
    <p:restoredTop sz="94660"/>
  </p:normalViewPr>
  <p:slideViewPr>
    <p:cSldViewPr snapToGrid="0">
      <p:cViewPr varScale="1">
        <p:scale>
          <a:sx n="116" d="100"/>
          <a:sy n="116" d="100"/>
        </p:scale>
        <p:origin x="39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3">
  <dgm:title val=""/>
  <dgm:desc val=""/>
  <dgm:catLst>
    <dgm:cat type="accent5" pri="11300"/>
  </dgm:catLst>
  <dgm:styleLbl name="node0">
    <dgm:fillClrLst meth="repeat">
      <a:schemeClr val="accent5">
        <a:shade val="80000"/>
      </a:schemeClr>
    </dgm:fillClrLst>
    <dgm:linClrLst meth="repeat">
      <a:schemeClr val="lt1"/>
    </dgm:linClrLst>
    <dgm:effectClrLst/>
    <dgm:txLinClrLst/>
    <dgm:txFillClrLst/>
    <dgm:txEffectClrLst/>
  </dgm:styleLbl>
  <dgm:styleLbl name="node1">
    <dgm:fillClrLst>
      <a:schemeClr val="accent5">
        <a:shade val="80000"/>
      </a:schemeClr>
      <a:schemeClr val="accent5">
        <a:tint val="70000"/>
      </a:schemeClr>
    </dgm:fillClrLst>
    <dgm:linClrLst meth="repeat">
      <a:schemeClr val="lt1"/>
    </dgm:linClrLst>
    <dgm:effectClrLst/>
    <dgm:txLinClrLst/>
    <dgm:txFillClrLst/>
    <dgm:txEffectClrLst/>
  </dgm:styleLbl>
  <dgm:styleLbl name="alignNode1">
    <dgm:fillClrLst>
      <a:schemeClr val="accent5">
        <a:shade val="80000"/>
      </a:schemeClr>
      <a:schemeClr val="accent5">
        <a:tint val="70000"/>
      </a:schemeClr>
    </dgm:fillClrLst>
    <dgm:linClrLst>
      <a:schemeClr val="accent5">
        <a:shade val="80000"/>
      </a:schemeClr>
      <a:schemeClr val="accent5">
        <a:tint val="70000"/>
      </a:schemeClr>
    </dgm:linClrLst>
    <dgm:effectClrLst/>
    <dgm:txLinClrLst/>
    <dgm:txFillClrLst/>
    <dgm:txEffectClrLst/>
  </dgm:styleLbl>
  <dgm:styleLbl name="lnNode1">
    <dgm:fillClrLst>
      <a:schemeClr val="accent5">
        <a:shade val="80000"/>
      </a:schemeClr>
      <a:schemeClr val="accent5">
        <a:tint val="7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tint val="70000"/>
        <a:alpha val="50000"/>
      </a:schemeClr>
    </dgm:fillClrLst>
    <dgm:linClrLst meth="repeat">
      <a:schemeClr val="lt1"/>
    </dgm:linClrLst>
    <dgm:effectClrLst/>
    <dgm:txLinClrLst/>
    <dgm:txFillClrLst/>
    <dgm:txEffectClrLst/>
  </dgm:styleLbl>
  <dgm:styleLbl name="node2">
    <dgm:fillClrLst>
      <a:schemeClr val="accent5">
        <a:tint val="99000"/>
      </a:schemeClr>
    </dgm:fillClrLst>
    <dgm:linClrLst meth="repeat">
      <a:schemeClr val="lt1"/>
    </dgm:linClrLst>
    <dgm:effectClrLst/>
    <dgm:txLinClrLst/>
    <dgm:txFillClrLst/>
    <dgm:txEffectClrLst/>
  </dgm:styleLbl>
  <dgm:styleLbl name="node3">
    <dgm:fillClrLst>
      <a:schemeClr val="accent5">
        <a:tint val="80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dgm:txEffectClrLst/>
  </dgm:styleLbl>
  <dgm:styleLbl name="f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b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sibTrans1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9000"/>
      </a:schemeClr>
    </dgm:fillClrLst>
    <dgm:linClrLst meth="repeat">
      <a:schemeClr val="lt1"/>
    </dgm:linClrLst>
    <dgm:effectClrLst/>
    <dgm:txLinClrLst/>
    <dgm:txFillClrLst/>
    <dgm:txEffectClrLst/>
  </dgm:styleLbl>
  <dgm:styleLbl name="asst3">
    <dgm:fillClrLst>
      <a:schemeClr val="accent5">
        <a:tint val="80000"/>
      </a:schemeClr>
    </dgm:fillClrLst>
    <dgm:linClrLst meth="repeat">
      <a:schemeClr val="lt1"/>
    </dgm:linClrLst>
    <dgm:effectClrLst/>
    <dgm:txLinClrLst/>
    <dgm:txFillClrLst/>
    <dgm:txEffectClrLst/>
  </dgm:styleLbl>
  <dgm:styleLbl name="asst4">
    <dgm:fillClrLst>
      <a:schemeClr val="accent5">
        <a:tint val="7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lt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9000"/>
      </a:schemeClr>
    </dgm:fillClrLst>
    <dgm:linClrLst meth="repeat">
      <a:schemeClr val="accent5">
        <a:tint val="99000"/>
      </a:schemeClr>
    </dgm:linClrLst>
    <dgm:effectClrLst/>
    <dgm:txLinClrLst/>
    <dgm:txFillClrLst meth="repeat">
      <a:schemeClr val="tx1"/>
    </dgm:txFillClrLst>
    <dgm:txEffectClrLst/>
  </dgm:styleLbl>
  <dgm:styleLbl name="parChTrans1D3">
    <dgm:fillClrLst meth="repeat">
      <a:schemeClr val="accent5">
        <a:tint val="80000"/>
      </a:schemeClr>
    </dgm:fillClrLst>
    <dgm:linClrLst meth="repeat">
      <a:schemeClr val="accent5">
        <a:tint val="80000"/>
      </a:schemeClr>
    </dgm:linClrLst>
    <dgm:effectClrLst/>
    <dgm:txLinClrLst/>
    <dgm:txFillClrLst meth="repeat">
      <a:schemeClr val="tx1"/>
    </dgm:txFillClrLst>
    <dgm:txEffectClrLst/>
  </dgm:styleLbl>
  <dgm:styleLbl name="parChTrans1D4">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0772257-8E37-4316-B068-61BC6B988520}" type="doc">
      <dgm:prSet loTypeId="urn:microsoft.com/office/officeart/2008/layout/VerticalCurvedList" loCatId="list" qsTypeId="urn:microsoft.com/office/officeart/2005/8/quickstyle/simple3" qsCatId="simple" csTypeId="urn:microsoft.com/office/officeart/2005/8/colors/accent3_5" csCatId="accent3" phldr="1"/>
      <dgm:spPr/>
      <dgm:t>
        <a:bodyPr/>
        <a:lstStyle/>
        <a:p>
          <a:endParaRPr lang="es-ES"/>
        </a:p>
      </dgm:t>
    </dgm:pt>
    <dgm:pt modelId="{1B895BE3-2056-4C92-9EBE-E6DD0742D67A}">
      <dgm:prSet phldrT="[Texto]" custT="1"/>
      <dgm:spPr/>
      <dgm:t>
        <a:bodyPr/>
        <a:lstStyle/>
        <a:p>
          <a:r>
            <a:rPr lang="es-ES" sz="1050" dirty="0"/>
            <a:t>Control </a:t>
          </a:r>
          <a:r>
            <a:rPr lang="es-ES" sz="1400" b="1" dirty="0"/>
            <a:t>integral</a:t>
          </a:r>
          <a:r>
            <a:rPr lang="es-ES" sz="1400" dirty="0"/>
            <a:t> </a:t>
          </a:r>
        </a:p>
      </dgm:t>
    </dgm:pt>
    <dgm:pt modelId="{7893CF57-BA16-4485-8F4F-7F7BAC7BB404}" type="parTrans" cxnId="{C1A1C9AD-15C6-4820-B7A3-20DCCC686939}">
      <dgm:prSet/>
      <dgm:spPr/>
      <dgm:t>
        <a:bodyPr/>
        <a:lstStyle/>
        <a:p>
          <a:endParaRPr lang="es-ES" sz="2000"/>
        </a:p>
      </dgm:t>
    </dgm:pt>
    <dgm:pt modelId="{71866135-5141-4071-BFD5-35C53E3E0FF2}" type="sibTrans" cxnId="{C1A1C9AD-15C6-4820-B7A3-20DCCC686939}">
      <dgm:prSet/>
      <dgm:spPr/>
      <dgm:t>
        <a:bodyPr/>
        <a:lstStyle/>
        <a:p>
          <a:endParaRPr lang="es-ES" sz="2000"/>
        </a:p>
      </dgm:t>
    </dgm:pt>
    <dgm:pt modelId="{AF0666CF-9ACA-458F-92F2-A39C3C2B16F4}">
      <dgm:prSet phldrT="[Texto]" custT="1"/>
      <dgm:spPr/>
      <dgm:t>
        <a:bodyPr/>
        <a:lstStyle/>
        <a:p>
          <a:r>
            <a:rPr lang="es-ES" sz="1050" dirty="0"/>
            <a:t>Modelo </a:t>
          </a:r>
          <a:r>
            <a:rPr lang="es-ES" sz="1400" b="1" dirty="0"/>
            <a:t>proactivo</a:t>
          </a:r>
        </a:p>
      </dgm:t>
    </dgm:pt>
    <dgm:pt modelId="{2485F191-EB05-4883-8437-2500F74C5D55}" type="parTrans" cxnId="{A2FE1B3B-CC2B-4B19-A774-789A1465D637}">
      <dgm:prSet/>
      <dgm:spPr/>
      <dgm:t>
        <a:bodyPr/>
        <a:lstStyle/>
        <a:p>
          <a:endParaRPr lang="es-ES" sz="2000"/>
        </a:p>
      </dgm:t>
    </dgm:pt>
    <dgm:pt modelId="{2D044DE3-67CA-4495-8608-349E689DE524}" type="sibTrans" cxnId="{A2FE1B3B-CC2B-4B19-A774-789A1465D637}">
      <dgm:prSet/>
      <dgm:spPr/>
      <dgm:t>
        <a:bodyPr/>
        <a:lstStyle/>
        <a:p>
          <a:endParaRPr lang="es-ES" sz="2000"/>
        </a:p>
      </dgm:t>
    </dgm:pt>
    <dgm:pt modelId="{8A588ECC-B9CA-456F-A181-9BAFA5C9675C}">
      <dgm:prSet phldrT="[Texto]" custT="1"/>
      <dgm:spPr/>
      <dgm:t>
        <a:bodyPr/>
        <a:lstStyle/>
        <a:p>
          <a:r>
            <a:rPr lang="es-ES" sz="1050" dirty="0"/>
            <a:t>Modelo </a:t>
          </a:r>
          <a:r>
            <a:rPr lang="es-ES" sz="1400" b="1" dirty="0"/>
            <a:t>normalizado</a:t>
          </a:r>
        </a:p>
      </dgm:t>
    </dgm:pt>
    <dgm:pt modelId="{299A2FF9-98D6-4078-947E-D9AB7A570E2E}" type="parTrans" cxnId="{3DB1BCD6-77C8-462D-B7FD-7916B521AB75}">
      <dgm:prSet/>
      <dgm:spPr/>
      <dgm:t>
        <a:bodyPr/>
        <a:lstStyle/>
        <a:p>
          <a:endParaRPr lang="es-ES" sz="2000"/>
        </a:p>
      </dgm:t>
    </dgm:pt>
    <dgm:pt modelId="{05597AD3-913B-4C94-B6CC-065A43CC6458}" type="sibTrans" cxnId="{3DB1BCD6-77C8-462D-B7FD-7916B521AB75}">
      <dgm:prSet/>
      <dgm:spPr/>
      <dgm:t>
        <a:bodyPr/>
        <a:lstStyle/>
        <a:p>
          <a:endParaRPr lang="es-ES" sz="2000"/>
        </a:p>
      </dgm:t>
    </dgm:pt>
    <dgm:pt modelId="{BC89511D-5A4F-41F2-A28F-3998396880DD}">
      <dgm:prSet phldrT="[Texto]" custT="1"/>
      <dgm:spPr/>
      <dgm:t>
        <a:bodyPr/>
        <a:lstStyle/>
        <a:p>
          <a:r>
            <a:rPr lang="es-ES" sz="900" dirty="0"/>
            <a:t> Aplicado sobre todos los entes del grupo municipal</a:t>
          </a:r>
        </a:p>
      </dgm:t>
    </dgm:pt>
    <dgm:pt modelId="{B843717E-B460-412E-BAE0-E5E84423263F}" type="parTrans" cxnId="{F26B1676-D4E9-49E9-88EF-B814FFFDEACC}">
      <dgm:prSet/>
      <dgm:spPr/>
      <dgm:t>
        <a:bodyPr/>
        <a:lstStyle/>
        <a:p>
          <a:endParaRPr lang="es-ES" sz="2000"/>
        </a:p>
      </dgm:t>
    </dgm:pt>
    <dgm:pt modelId="{A14E7D83-6D1B-45C5-85DD-E9734037616D}" type="sibTrans" cxnId="{F26B1676-D4E9-49E9-88EF-B814FFFDEACC}">
      <dgm:prSet/>
      <dgm:spPr/>
      <dgm:t>
        <a:bodyPr/>
        <a:lstStyle/>
        <a:p>
          <a:endParaRPr lang="es-ES" sz="2000"/>
        </a:p>
      </dgm:t>
    </dgm:pt>
    <dgm:pt modelId="{77D6F5B5-4835-4864-8171-CE931F9A88F0}">
      <dgm:prSet phldrT="[Texto]" custT="1"/>
      <dgm:spPr/>
      <dgm:t>
        <a:bodyPr/>
        <a:lstStyle/>
        <a:p>
          <a:r>
            <a:rPr lang="es-ES" sz="900" dirty="0"/>
            <a:t> Ejercitando todas las modalidades de control interno</a:t>
          </a:r>
        </a:p>
      </dgm:t>
    </dgm:pt>
    <dgm:pt modelId="{5566ECDA-972B-46C2-9433-7D5DA8F29064}" type="parTrans" cxnId="{34FF07F8-8F4C-4E65-8919-85CDC2838F12}">
      <dgm:prSet/>
      <dgm:spPr/>
      <dgm:t>
        <a:bodyPr/>
        <a:lstStyle/>
        <a:p>
          <a:endParaRPr lang="es-ES" sz="2000"/>
        </a:p>
      </dgm:t>
    </dgm:pt>
    <dgm:pt modelId="{BFC18AF2-80DA-4B4C-9670-18B0B1D3F897}" type="sibTrans" cxnId="{34FF07F8-8F4C-4E65-8919-85CDC2838F12}">
      <dgm:prSet/>
      <dgm:spPr/>
      <dgm:t>
        <a:bodyPr/>
        <a:lstStyle/>
        <a:p>
          <a:endParaRPr lang="es-ES" sz="2000"/>
        </a:p>
      </dgm:t>
    </dgm:pt>
    <dgm:pt modelId="{41755324-D239-4170-95A4-FEC41883BB55}">
      <dgm:prSet phldrT="[Texto]" custT="1"/>
      <dgm:spPr/>
      <dgm:t>
        <a:bodyPr/>
        <a:lstStyle/>
        <a:p>
          <a:r>
            <a:rPr lang="es-ES" sz="900" dirty="0"/>
            <a:t> Garantiza el cumplimiento del principio de legalidad</a:t>
          </a:r>
        </a:p>
      </dgm:t>
    </dgm:pt>
    <dgm:pt modelId="{6109AF17-F555-4A50-9061-6111C3B964E0}" type="parTrans" cxnId="{481B35DF-2D8D-4B9B-9F97-ED9F8FCED90E}">
      <dgm:prSet/>
      <dgm:spPr/>
      <dgm:t>
        <a:bodyPr/>
        <a:lstStyle/>
        <a:p>
          <a:endParaRPr lang="es-ES" sz="2000"/>
        </a:p>
      </dgm:t>
    </dgm:pt>
    <dgm:pt modelId="{8A8384CA-D068-4079-ADC9-85F9B69C6381}" type="sibTrans" cxnId="{481B35DF-2D8D-4B9B-9F97-ED9F8FCED90E}">
      <dgm:prSet/>
      <dgm:spPr/>
      <dgm:t>
        <a:bodyPr/>
        <a:lstStyle/>
        <a:p>
          <a:endParaRPr lang="es-ES" sz="2000"/>
        </a:p>
      </dgm:t>
    </dgm:pt>
    <dgm:pt modelId="{4EA0D4EF-92E4-4429-B533-14CE40936C1A}">
      <dgm:prSet phldrT="[Texto]" custT="1"/>
      <dgm:spPr/>
      <dgm:t>
        <a:bodyPr/>
        <a:lstStyle/>
        <a:p>
          <a:r>
            <a:rPr lang="es-ES" sz="900" dirty="0"/>
            <a:t> Además, aporta </a:t>
          </a:r>
          <a:r>
            <a:rPr lang="es-ES" sz="900" b="1" dirty="0"/>
            <a:t>propuestas para mejorar </a:t>
          </a:r>
          <a:r>
            <a:rPr lang="es-ES" sz="900" dirty="0"/>
            <a:t>la gestión pública y avanza en el establecimiento de </a:t>
          </a:r>
          <a:r>
            <a:rPr lang="es-ES" sz="900" b="1" dirty="0"/>
            <a:t>alertas tempranas</a:t>
          </a:r>
        </a:p>
      </dgm:t>
    </dgm:pt>
    <dgm:pt modelId="{C6DC048B-6BD1-46D6-97B9-732BFFB11158}" type="parTrans" cxnId="{D01504CC-E0BD-4290-A5F6-E3EE1DFDE094}">
      <dgm:prSet/>
      <dgm:spPr/>
      <dgm:t>
        <a:bodyPr/>
        <a:lstStyle/>
        <a:p>
          <a:endParaRPr lang="es-ES" sz="2000"/>
        </a:p>
      </dgm:t>
    </dgm:pt>
    <dgm:pt modelId="{B35BCDEB-6614-4DB0-8121-162FC0496348}" type="sibTrans" cxnId="{D01504CC-E0BD-4290-A5F6-E3EE1DFDE094}">
      <dgm:prSet/>
      <dgm:spPr/>
      <dgm:t>
        <a:bodyPr/>
        <a:lstStyle/>
        <a:p>
          <a:endParaRPr lang="es-ES" sz="2000"/>
        </a:p>
      </dgm:t>
    </dgm:pt>
    <dgm:pt modelId="{4096B153-B878-4367-A912-A55F569B2573}">
      <dgm:prSet phldrT="[Texto]" custT="1"/>
      <dgm:spPr/>
      <dgm:t>
        <a:bodyPr/>
        <a:lstStyle/>
        <a:p>
          <a:r>
            <a:rPr lang="es-ES" sz="900" dirty="0"/>
            <a:t> Garantiza la coherencia en los actos de control dictados en el ejercicio desconcentrado de la función</a:t>
          </a:r>
        </a:p>
      </dgm:t>
    </dgm:pt>
    <dgm:pt modelId="{4E8852E0-A149-41C4-801A-70F122DACE5C}" type="parTrans" cxnId="{687F444E-9BBA-4D97-924E-61251EDF5609}">
      <dgm:prSet/>
      <dgm:spPr/>
      <dgm:t>
        <a:bodyPr/>
        <a:lstStyle/>
        <a:p>
          <a:endParaRPr lang="es-ES" sz="2000"/>
        </a:p>
      </dgm:t>
    </dgm:pt>
    <dgm:pt modelId="{3FC52C52-695F-49E7-8321-3B243AF16B17}" type="sibTrans" cxnId="{687F444E-9BBA-4D97-924E-61251EDF5609}">
      <dgm:prSet/>
      <dgm:spPr/>
      <dgm:t>
        <a:bodyPr/>
        <a:lstStyle/>
        <a:p>
          <a:endParaRPr lang="es-ES" sz="2000"/>
        </a:p>
      </dgm:t>
    </dgm:pt>
    <dgm:pt modelId="{D4D33F49-796F-4A62-BBBA-D9CA1B466A68}">
      <dgm:prSet phldrT="[Texto]" custT="1"/>
      <dgm:spPr/>
      <dgm:t>
        <a:bodyPr/>
        <a:lstStyle/>
        <a:p>
          <a:r>
            <a:rPr lang="es-ES" sz="1050" dirty="0"/>
            <a:t>Se ejecuta sobre la base de la </a:t>
          </a:r>
          <a:r>
            <a:rPr lang="es-ES" sz="1400" b="1" dirty="0"/>
            <a:t>evaluación de riesgos</a:t>
          </a:r>
          <a:endParaRPr lang="es-ES" sz="1050" b="1" dirty="0"/>
        </a:p>
      </dgm:t>
    </dgm:pt>
    <dgm:pt modelId="{E84F3039-1601-443E-9EB0-85680BF28692}" type="parTrans" cxnId="{A17D7061-92D9-4ED9-B737-C50E6AEF6795}">
      <dgm:prSet/>
      <dgm:spPr/>
      <dgm:t>
        <a:bodyPr/>
        <a:lstStyle/>
        <a:p>
          <a:endParaRPr lang="es-ES" sz="2000"/>
        </a:p>
      </dgm:t>
    </dgm:pt>
    <dgm:pt modelId="{DBE85095-C102-4CE5-AEB3-B2870C486476}" type="sibTrans" cxnId="{A17D7061-92D9-4ED9-B737-C50E6AEF6795}">
      <dgm:prSet/>
      <dgm:spPr/>
      <dgm:t>
        <a:bodyPr/>
        <a:lstStyle/>
        <a:p>
          <a:endParaRPr lang="es-ES" sz="2000"/>
        </a:p>
      </dgm:t>
    </dgm:pt>
    <dgm:pt modelId="{8FB6876D-EC57-42C3-8A3F-4E4B7450E263}">
      <dgm:prSet phldrT="[Texto]" custT="1"/>
      <dgm:spPr/>
      <dgm:t>
        <a:bodyPr/>
        <a:lstStyle/>
        <a:p>
          <a:r>
            <a:rPr lang="es-ES" sz="1050" dirty="0"/>
            <a:t>Se ejercita y gestiona en un </a:t>
          </a:r>
          <a:r>
            <a:rPr lang="es-ES" sz="1400" b="1" dirty="0"/>
            <a:t>entorno informático</a:t>
          </a:r>
        </a:p>
      </dgm:t>
    </dgm:pt>
    <dgm:pt modelId="{3785B8C4-9041-41BF-8A81-06D4ABE1AEC6}" type="parTrans" cxnId="{5863A210-F6E3-48BB-89EF-0069C0A7C7C4}">
      <dgm:prSet/>
      <dgm:spPr/>
      <dgm:t>
        <a:bodyPr/>
        <a:lstStyle/>
        <a:p>
          <a:endParaRPr lang="es-ES" sz="2000"/>
        </a:p>
      </dgm:t>
    </dgm:pt>
    <dgm:pt modelId="{BF2F1704-51C9-4B56-A55A-B0EA13EEB203}" type="sibTrans" cxnId="{5863A210-F6E3-48BB-89EF-0069C0A7C7C4}">
      <dgm:prSet/>
      <dgm:spPr/>
      <dgm:t>
        <a:bodyPr/>
        <a:lstStyle/>
        <a:p>
          <a:endParaRPr lang="es-ES" sz="2000"/>
        </a:p>
      </dgm:t>
    </dgm:pt>
    <dgm:pt modelId="{7C200679-A12F-4F8D-AE9E-4A4215E54F03}">
      <dgm:prSet phldrT="[Texto]" custT="1"/>
      <dgm:spPr/>
      <dgm:t>
        <a:bodyPr/>
        <a:lstStyle/>
        <a:p>
          <a:r>
            <a:rPr lang="es-ES" sz="1050" dirty="0"/>
            <a:t>Visión</a:t>
          </a:r>
          <a:r>
            <a:rPr lang="es-ES" sz="1400" dirty="0"/>
            <a:t> </a:t>
          </a:r>
          <a:r>
            <a:rPr lang="es-ES" sz="1400" b="1" dirty="0"/>
            <a:t>holística</a:t>
          </a:r>
          <a:r>
            <a:rPr lang="es-ES" sz="1400" dirty="0"/>
            <a:t> </a:t>
          </a:r>
          <a:r>
            <a:rPr lang="es-ES" sz="1050" dirty="0"/>
            <a:t>del control interno</a:t>
          </a:r>
        </a:p>
      </dgm:t>
    </dgm:pt>
    <dgm:pt modelId="{E500B517-5440-454D-9DC5-2F849F98830F}" type="parTrans" cxnId="{3A5D35AD-9F28-4FF5-BD40-91C17D1B9338}">
      <dgm:prSet/>
      <dgm:spPr/>
      <dgm:t>
        <a:bodyPr/>
        <a:lstStyle/>
        <a:p>
          <a:endParaRPr lang="es-ES" sz="2000"/>
        </a:p>
      </dgm:t>
    </dgm:pt>
    <dgm:pt modelId="{C1EA2AF9-AFFF-4EDA-94D3-D146D9B131E8}" type="sibTrans" cxnId="{3A5D35AD-9F28-4FF5-BD40-91C17D1B9338}">
      <dgm:prSet/>
      <dgm:spPr/>
      <dgm:t>
        <a:bodyPr/>
        <a:lstStyle/>
        <a:p>
          <a:endParaRPr lang="es-ES" sz="2000"/>
        </a:p>
      </dgm:t>
    </dgm:pt>
    <dgm:pt modelId="{9E239BC8-282C-4116-8428-B7D1526A2909}">
      <dgm:prSet phldrT="[Texto]" custT="1"/>
      <dgm:spPr/>
      <dgm:t>
        <a:bodyPr/>
        <a:lstStyle/>
        <a:p>
          <a:r>
            <a:rPr lang="es-ES" sz="900" dirty="0"/>
            <a:t> Considerado como un TODO, tanto a la hora de su diseño como en su ejercicio </a:t>
          </a:r>
        </a:p>
      </dgm:t>
    </dgm:pt>
    <dgm:pt modelId="{5951D9E6-AD1D-4436-B5B5-3931E1A90FC2}" type="parTrans" cxnId="{779A8E3C-E419-40FF-A292-45B84B438017}">
      <dgm:prSet/>
      <dgm:spPr/>
      <dgm:t>
        <a:bodyPr/>
        <a:lstStyle/>
        <a:p>
          <a:endParaRPr lang="es-ES" sz="2000"/>
        </a:p>
      </dgm:t>
    </dgm:pt>
    <dgm:pt modelId="{52825B68-5161-4F3F-9E97-3B13C4735631}" type="sibTrans" cxnId="{779A8E3C-E419-40FF-A292-45B84B438017}">
      <dgm:prSet/>
      <dgm:spPr/>
      <dgm:t>
        <a:bodyPr/>
        <a:lstStyle/>
        <a:p>
          <a:endParaRPr lang="es-ES" sz="2000"/>
        </a:p>
      </dgm:t>
    </dgm:pt>
    <dgm:pt modelId="{D3B1510B-1918-4A30-9D57-D488A4E1B03B}" type="pres">
      <dgm:prSet presAssocID="{B0772257-8E37-4316-B068-61BC6B988520}" presName="Name0" presStyleCnt="0">
        <dgm:presLayoutVars>
          <dgm:chMax val="7"/>
          <dgm:chPref val="7"/>
          <dgm:dir/>
        </dgm:presLayoutVars>
      </dgm:prSet>
      <dgm:spPr/>
    </dgm:pt>
    <dgm:pt modelId="{290CE2FA-9C25-42FE-AE36-AE7927BB161F}" type="pres">
      <dgm:prSet presAssocID="{B0772257-8E37-4316-B068-61BC6B988520}" presName="Name1" presStyleCnt="0"/>
      <dgm:spPr/>
    </dgm:pt>
    <dgm:pt modelId="{109FAFBF-074B-4649-AA3B-EAD825EA615C}" type="pres">
      <dgm:prSet presAssocID="{B0772257-8E37-4316-B068-61BC6B988520}" presName="cycle" presStyleCnt="0"/>
      <dgm:spPr/>
    </dgm:pt>
    <dgm:pt modelId="{625537AD-FC94-41A7-A545-8B68547F13E0}" type="pres">
      <dgm:prSet presAssocID="{B0772257-8E37-4316-B068-61BC6B988520}" presName="srcNode" presStyleLbl="node1" presStyleIdx="0" presStyleCnt="6"/>
      <dgm:spPr/>
    </dgm:pt>
    <dgm:pt modelId="{3B1734A2-9818-4163-BA0E-630C26F4DB99}" type="pres">
      <dgm:prSet presAssocID="{B0772257-8E37-4316-B068-61BC6B988520}" presName="conn" presStyleLbl="parChTrans1D2" presStyleIdx="0" presStyleCnt="1"/>
      <dgm:spPr/>
    </dgm:pt>
    <dgm:pt modelId="{B5731703-6753-4B40-BBB1-A67DDE72E22A}" type="pres">
      <dgm:prSet presAssocID="{B0772257-8E37-4316-B068-61BC6B988520}" presName="extraNode" presStyleLbl="node1" presStyleIdx="0" presStyleCnt="6"/>
      <dgm:spPr/>
    </dgm:pt>
    <dgm:pt modelId="{04CC79B9-31C6-4D7A-8AF2-86FF7F82A548}" type="pres">
      <dgm:prSet presAssocID="{B0772257-8E37-4316-B068-61BC6B988520}" presName="dstNode" presStyleLbl="node1" presStyleIdx="0" presStyleCnt="6"/>
      <dgm:spPr/>
    </dgm:pt>
    <dgm:pt modelId="{FBF1BD62-0538-46EF-AF6E-2B9FB1D9FB71}" type="pres">
      <dgm:prSet presAssocID="{7C200679-A12F-4F8D-AE9E-4A4215E54F03}" presName="text_1" presStyleLbl="node1" presStyleIdx="0" presStyleCnt="6">
        <dgm:presLayoutVars>
          <dgm:bulletEnabled val="1"/>
        </dgm:presLayoutVars>
      </dgm:prSet>
      <dgm:spPr/>
    </dgm:pt>
    <dgm:pt modelId="{D6A5CD92-9F24-42DC-8A92-5E2BF5FFDD06}" type="pres">
      <dgm:prSet presAssocID="{7C200679-A12F-4F8D-AE9E-4A4215E54F03}" presName="accent_1" presStyleCnt="0"/>
      <dgm:spPr/>
    </dgm:pt>
    <dgm:pt modelId="{DF6BF29B-5FFC-47FF-85EC-A66756D29ED0}" type="pres">
      <dgm:prSet presAssocID="{7C200679-A12F-4F8D-AE9E-4A4215E54F03}" presName="accentRepeatNode" presStyleLbl="solidFgAcc1" presStyleIdx="0" presStyleCnt="6"/>
      <dgm:spPr/>
    </dgm:pt>
    <dgm:pt modelId="{42C9E006-9FCA-44A0-9A72-80A896C8DCBB}" type="pres">
      <dgm:prSet presAssocID="{1B895BE3-2056-4C92-9EBE-E6DD0742D67A}" presName="text_2" presStyleLbl="node1" presStyleIdx="1" presStyleCnt="6">
        <dgm:presLayoutVars>
          <dgm:bulletEnabled val="1"/>
        </dgm:presLayoutVars>
      </dgm:prSet>
      <dgm:spPr/>
    </dgm:pt>
    <dgm:pt modelId="{BABB5DF8-3CF8-41B7-9427-C0C4FC12D8AC}" type="pres">
      <dgm:prSet presAssocID="{1B895BE3-2056-4C92-9EBE-E6DD0742D67A}" presName="accent_2" presStyleCnt="0"/>
      <dgm:spPr/>
    </dgm:pt>
    <dgm:pt modelId="{AF6F40F2-67AF-4E2B-A0AA-8B310F73A618}" type="pres">
      <dgm:prSet presAssocID="{1B895BE3-2056-4C92-9EBE-E6DD0742D67A}" presName="accentRepeatNode" presStyleLbl="solidFgAcc1" presStyleIdx="1" presStyleCnt="6"/>
      <dgm:spPr/>
    </dgm:pt>
    <dgm:pt modelId="{48BE3151-3AE3-40AB-BDBC-AF5DF553FAE3}" type="pres">
      <dgm:prSet presAssocID="{AF0666CF-9ACA-458F-92F2-A39C3C2B16F4}" presName="text_3" presStyleLbl="node1" presStyleIdx="2" presStyleCnt="6" custScaleY="142636">
        <dgm:presLayoutVars>
          <dgm:bulletEnabled val="1"/>
        </dgm:presLayoutVars>
      </dgm:prSet>
      <dgm:spPr/>
    </dgm:pt>
    <dgm:pt modelId="{D2CD7C66-5923-49A3-94A2-E5BB8B61C348}" type="pres">
      <dgm:prSet presAssocID="{AF0666CF-9ACA-458F-92F2-A39C3C2B16F4}" presName="accent_3" presStyleCnt="0"/>
      <dgm:spPr/>
    </dgm:pt>
    <dgm:pt modelId="{EABDE41A-637F-4294-8324-B1D18EC58B75}" type="pres">
      <dgm:prSet presAssocID="{AF0666CF-9ACA-458F-92F2-A39C3C2B16F4}" presName="accentRepeatNode" presStyleLbl="solidFgAcc1" presStyleIdx="2" presStyleCnt="6"/>
      <dgm:spPr/>
    </dgm:pt>
    <dgm:pt modelId="{B6501759-7326-4467-A000-E1CA55769A95}" type="pres">
      <dgm:prSet presAssocID="{8A588ECC-B9CA-456F-A181-9BAFA5C9675C}" presName="text_4" presStyleLbl="node1" presStyleIdx="3" presStyleCnt="6">
        <dgm:presLayoutVars>
          <dgm:bulletEnabled val="1"/>
        </dgm:presLayoutVars>
      </dgm:prSet>
      <dgm:spPr/>
    </dgm:pt>
    <dgm:pt modelId="{41A12993-2900-441B-892C-42AAF9D5B6FE}" type="pres">
      <dgm:prSet presAssocID="{8A588ECC-B9CA-456F-A181-9BAFA5C9675C}" presName="accent_4" presStyleCnt="0"/>
      <dgm:spPr/>
    </dgm:pt>
    <dgm:pt modelId="{806551DB-B9CE-45B2-9773-6E8823EEF483}" type="pres">
      <dgm:prSet presAssocID="{8A588ECC-B9CA-456F-A181-9BAFA5C9675C}" presName="accentRepeatNode" presStyleLbl="solidFgAcc1" presStyleIdx="3" presStyleCnt="6"/>
      <dgm:spPr/>
    </dgm:pt>
    <dgm:pt modelId="{C933F312-AB8B-482B-B525-966DF520D26D}" type="pres">
      <dgm:prSet presAssocID="{D4D33F49-796F-4A62-BBBA-D9CA1B466A68}" presName="text_5" presStyleLbl="node1" presStyleIdx="4" presStyleCnt="6">
        <dgm:presLayoutVars>
          <dgm:bulletEnabled val="1"/>
        </dgm:presLayoutVars>
      </dgm:prSet>
      <dgm:spPr/>
    </dgm:pt>
    <dgm:pt modelId="{D5FDFF8B-1615-4429-BCA2-DA8D80DE981F}" type="pres">
      <dgm:prSet presAssocID="{D4D33F49-796F-4A62-BBBA-D9CA1B466A68}" presName="accent_5" presStyleCnt="0"/>
      <dgm:spPr/>
    </dgm:pt>
    <dgm:pt modelId="{8FAC0F74-AECF-453C-AB10-1DA7FD42D154}" type="pres">
      <dgm:prSet presAssocID="{D4D33F49-796F-4A62-BBBA-D9CA1B466A68}" presName="accentRepeatNode" presStyleLbl="solidFgAcc1" presStyleIdx="4" presStyleCnt="6"/>
      <dgm:spPr/>
    </dgm:pt>
    <dgm:pt modelId="{B253CE7A-7B85-4EA9-848B-6DE0017BB8B6}" type="pres">
      <dgm:prSet presAssocID="{8FB6876D-EC57-42C3-8A3F-4E4B7450E263}" presName="text_6" presStyleLbl="node1" presStyleIdx="5" presStyleCnt="6">
        <dgm:presLayoutVars>
          <dgm:bulletEnabled val="1"/>
        </dgm:presLayoutVars>
      </dgm:prSet>
      <dgm:spPr/>
    </dgm:pt>
    <dgm:pt modelId="{5D7C0503-9CC8-47C3-868B-0CF24B5BB9B8}" type="pres">
      <dgm:prSet presAssocID="{8FB6876D-EC57-42C3-8A3F-4E4B7450E263}" presName="accent_6" presStyleCnt="0"/>
      <dgm:spPr/>
    </dgm:pt>
    <dgm:pt modelId="{56D2DB0D-599F-45E6-AC28-80CB1532250D}" type="pres">
      <dgm:prSet presAssocID="{8FB6876D-EC57-42C3-8A3F-4E4B7450E263}" presName="accentRepeatNode" presStyleLbl="solidFgAcc1" presStyleIdx="5" presStyleCnt="6"/>
      <dgm:spPr/>
    </dgm:pt>
  </dgm:ptLst>
  <dgm:cxnLst>
    <dgm:cxn modelId="{D156D50D-92B5-4359-8049-F99FB62D4055}" type="presOf" srcId="{AF0666CF-9ACA-458F-92F2-A39C3C2B16F4}" destId="{48BE3151-3AE3-40AB-BDBC-AF5DF553FAE3}" srcOrd="0" destOrd="0" presId="urn:microsoft.com/office/officeart/2008/layout/VerticalCurvedList"/>
    <dgm:cxn modelId="{5863A210-F6E3-48BB-89EF-0069C0A7C7C4}" srcId="{B0772257-8E37-4316-B068-61BC6B988520}" destId="{8FB6876D-EC57-42C3-8A3F-4E4B7450E263}" srcOrd="5" destOrd="0" parTransId="{3785B8C4-9041-41BF-8A81-06D4ABE1AEC6}" sibTransId="{BF2F1704-51C9-4B56-A55A-B0EA13EEB203}"/>
    <dgm:cxn modelId="{4308402B-B40D-481B-B470-FE8AE53030CA}" type="presOf" srcId="{4096B153-B878-4367-A912-A55F569B2573}" destId="{B6501759-7326-4467-A000-E1CA55769A95}" srcOrd="0" destOrd="1" presId="urn:microsoft.com/office/officeart/2008/layout/VerticalCurvedList"/>
    <dgm:cxn modelId="{A2FE1B3B-CC2B-4B19-A774-789A1465D637}" srcId="{B0772257-8E37-4316-B068-61BC6B988520}" destId="{AF0666CF-9ACA-458F-92F2-A39C3C2B16F4}" srcOrd="2" destOrd="0" parTransId="{2485F191-EB05-4883-8437-2500F74C5D55}" sibTransId="{2D044DE3-67CA-4495-8608-349E689DE524}"/>
    <dgm:cxn modelId="{779A8E3C-E419-40FF-A292-45B84B438017}" srcId="{7C200679-A12F-4F8D-AE9E-4A4215E54F03}" destId="{9E239BC8-282C-4116-8428-B7D1526A2909}" srcOrd="0" destOrd="0" parTransId="{5951D9E6-AD1D-4436-B5B5-3931E1A90FC2}" sibTransId="{52825B68-5161-4F3F-9E97-3B13C4735631}"/>
    <dgm:cxn modelId="{DFDD8260-51EE-467B-B96B-BE8EAF76F746}" type="presOf" srcId="{8FB6876D-EC57-42C3-8A3F-4E4B7450E263}" destId="{B253CE7A-7B85-4EA9-848B-6DE0017BB8B6}" srcOrd="0" destOrd="0" presId="urn:microsoft.com/office/officeart/2008/layout/VerticalCurvedList"/>
    <dgm:cxn modelId="{A17D7061-92D9-4ED9-B737-C50E6AEF6795}" srcId="{B0772257-8E37-4316-B068-61BC6B988520}" destId="{D4D33F49-796F-4A62-BBBA-D9CA1B466A68}" srcOrd="4" destOrd="0" parTransId="{E84F3039-1601-443E-9EB0-85680BF28692}" sibTransId="{DBE85095-C102-4CE5-AEB3-B2870C486476}"/>
    <dgm:cxn modelId="{F975BB68-8D29-44F5-AF87-650C7D15645C}" type="presOf" srcId="{B0772257-8E37-4316-B068-61BC6B988520}" destId="{D3B1510B-1918-4A30-9D57-D488A4E1B03B}" srcOrd="0" destOrd="0" presId="urn:microsoft.com/office/officeart/2008/layout/VerticalCurvedList"/>
    <dgm:cxn modelId="{6992464A-0580-4F20-9D16-CC1392C355BC}" type="presOf" srcId="{8A588ECC-B9CA-456F-A181-9BAFA5C9675C}" destId="{B6501759-7326-4467-A000-E1CA55769A95}" srcOrd="0" destOrd="0" presId="urn:microsoft.com/office/officeart/2008/layout/VerticalCurvedList"/>
    <dgm:cxn modelId="{E02E3D4B-78A8-46C4-9607-DA7DF6AA72A1}" type="presOf" srcId="{BC89511D-5A4F-41F2-A28F-3998396880DD}" destId="{42C9E006-9FCA-44A0-9A72-80A896C8DCBB}" srcOrd="0" destOrd="1" presId="urn:microsoft.com/office/officeart/2008/layout/VerticalCurvedList"/>
    <dgm:cxn modelId="{687F444E-9BBA-4D97-924E-61251EDF5609}" srcId="{8A588ECC-B9CA-456F-A181-9BAFA5C9675C}" destId="{4096B153-B878-4367-A912-A55F569B2573}" srcOrd="0" destOrd="0" parTransId="{4E8852E0-A149-41C4-801A-70F122DACE5C}" sibTransId="{3FC52C52-695F-49E7-8321-3B243AF16B17}"/>
    <dgm:cxn modelId="{8D96DD6E-2C5D-4359-ADEF-5A7A30FE542A}" type="presOf" srcId="{1B895BE3-2056-4C92-9EBE-E6DD0742D67A}" destId="{42C9E006-9FCA-44A0-9A72-80A896C8DCBB}" srcOrd="0" destOrd="0" presId="urn:microsoft.com/office/officeart/2008/layout/VerticalCurvedList"/>
    <dgm:cxn modelId="{F26B1676-D4E9-49E9-88EF-B814FFFDEACC}" srcId="{1B895BE3-2056-4C92-9EBE-E6DD0742D67A}" destId="{BC89511D-5A4F-41F2-A28F-3998396880DD}" srcOrd="0" destOrd="0" parTransId="{B843717E-B460-412E-BAE0-E5E84423263F}" sibTransId="{A14E7D83-6D1B-45C5-85DD-E9734037616D}"/>
    <dgm:cxn modelId="{3259FE76-80CE-4EAF-9C26-361E5269E2EA}" type="presOf" srcId="{7C200679-A12F-4F8D-AE9E-4A4215E54F03}" destId="{FBF1BD62-0538-46EF-AF6E-2B9FB1D9FB71}" srcOrd="0" destOrd="0" presId="urn:microsoft.com/office/officeart/2008/layout/VerticalCurvedList"/>
    <dgm:cxn modelId="{D24923A0-D204-461A-BE3B-6433EDFE7C98}" type="presOf" srcId="{41755324-D239-4170-95A4-FEC41883BB55}" destId="{48BE3151-3AE3-40AB-BDBC-AF5DF553FAE3}" srcOrd="0" destOrd="1" presId="urn:microsoft.com/office/officeart/2008/layout/VerticalCurvedList"/>
    <dgm:cxn modelId="{3E8862A3-AC91-4D76-B936-1166EC9CE2CC}" type="presOf" srcId="{4EA0D4EF-92E4-4429-B533-14CE40936C1A}" destId="{48BE3151-3AE3-40AB-BDBC-AF5DF553FAE3}" srcOrd="0" destOrd="2" presId="urn:microsoft.com/office/officeart/2008/layout/VerticalCurvedList"/>
    <dgm:cxn modelId="{3A5D35AD-9F28-4FF5-BD40-91C17D1B9338}" srcId="{B0772257-8E37-4316-B068-61BC6B988520}" destId="{7C200679-A12F-4F8D-AE9E-4A4215E54F03}" srcOrd="0" destOrd="0" parTransId="{E500B517-5440-454D-9DC5-2F849F98830F}" sibTransId="{C1EA2AF9-AFFF-4EDA-94D3-D146D9B131E8}"/>
    <dgm:cxn modelId="{C1A1C9AD-15C6-4820-B7A3-20DCCC686939}" srcId="{B0772257-8E37-4316-B068-61BC6B988520}" destId="{1B895BE3-2056-4C92-9EBE-E6DD0742D67A}" srcOrd="1" destOrd="0" parTransId="{7893CF57-BA16-4485-8F4F-7F7BAC7BB404}" sibTransId="{71866135-5141-4071-BFD5-35C53E3E0FF2}"/>
    <dgm:cxn modelId="{D01504CC-E0BD-4290-A5F6-E3EE1DFDE094}" srcId="{AF0666CF-9ACA-458F-92F2-A39C3C2B16F4}" destId="{4EA0D4EF-92E4-4429-B533-14CE40936C1A}" srcOrd="1" destOrd="0" parTransId="{C6DC048B-6BD1-46D6-97B9-732BFFB11158}" sibTransId="{B35BCDEB-6614-4DB0-8121-162FC0496348}"/>
    <dgm:cxn modelId="{E1853FCF-9B56-46C2-983B-D703650F2D73}" type="presOf" srcId="{9E239BC8-282C-4116-8428-B7D1526A2909}" destId="{FBF1BD62-0538-46EF-AF6E-2B9FB1D9FB71}" srcOrd="0" destOrd="1" presId="urn:microsoft.com/office/officeart/2008/layout/VerticalCurvedList"/>
    <dgm:cxn modelId="{01D0CDCF-1591-4079-AA81-729858E51802}" type="presOf" srcId="{D4D33F49-796F-4A62-BBBA-D9CA1B466A68}" destId="{C933F312-AB8B-482B-B525-966DF520D26D}" srcOrd="0" destOrd="0" presId="urn:microsoft.com/office/officeart/2008/layout/VerticalCurvedList"/>
    <dgm:cxn modelId="{00F99FD3-875B-4803-A34D-53728F83A710}" type="presOf" srcId="{77D6F5B5-4835-4864-8171-CE931F9A88F0}" destId="{42C9E006-9FCA-44A0-9A72-80A896C8DCBB}" srcOrd="0" destOrd="2" presId="urn:microsoft.com/office/officeart/2008/layout/VerticalCurvedList"/>
    <dgm:cxn modelId="{3DB1BCD6-77C8-462D-B7FD-7916B521AB75}" srcId="{B0772257-8E37-4316-B068-61BC6B988520}" destId="{8A588ECC-B9CA-456F-A181-9BAFA5C9675C}" srcOrd="3" destOrd="0" parTransId="{299A2FF9-98D6-4078-947E-D9AB7A570E2E}" sibTransId="{05597AD3-913B-4C94-B6CC-065A43CC6458}"/>
    <dgm:cxn modelId="{481B35DF-2D8D-4B9B-9F97-ED9F8FCED90E}" srcId="{AF0666CF-9ACA-458F-92F2-A39C3C2B16F4}" destId="{41755324-D239-4170-95A4-FEC41883BB55}" srcOrd="0" destOrd="0" parTransId="{6109AF17-F555-4A50-9061-6111C3B964E0}" sibTransId="{8A8384CA-D068-4079-ADC9-85F9B69C6381}"/>
    <dgm:cxn modelId="{05ACEEF0-74BC-4CC9-B4EE-9003C6595C6F}" type="presOf" srcId="{52825B68-5161-4F3F-9E97-3B13C4735631}" destId="{3B1734A2-9818-4163-BA0E-630C26F4DB99}" srcOrd="0" destOrd="0" presId="urn:microsoft.com/office/officeart/2008/layout/VerticalCurvedList"/>
    <dgm:cxn modelId="{34FF07F8-8F4C-4E65-8919-85CDC2838F12}" srcId="{1B895BE3-2056-4C92-9EBE-E6DD0742D67A}" destId="{77D6F5B5-4835-4864-8171-CE931F9A88F0}" srcOrd="1" destOrd="0" parTransId="{5566ECDA-972B-46C2-9433-7D5DA8F29064}" sibTransId="{BFC18AF2-80DA-4B4C-9670-18B0B1D3F897}"/>
    <dgm:cxn modelId="{5435880E-745B-4E9C-BC09-D7A36B8A48E8}" type="presParOf" srcId="{D3B1510B-1918-4A30-9D57-D488A4E1B03B}" destId="{290CE2FA-9C25-42FE-AE36-AE7927BB161F}" srcOrd="0" destOrd="0" presId="urn:microsoft.com/office/officeart/2008/layout/VerticalCurvedList"/>
    <dgm:cxn modelId="{39C0D7E7-DBB7-44C3-AA1F-99CE925CC079}" type="presParOf" srcId="{290CE2FA-9C25-42FE-AE36-AE7927BB161F}" destId="{109FAFBF-074B-4649-AA3B-EAD825EA615C}" srcOrd="0" destOrd="0" presId="urn:microsoft.com/office/officeart/2008/layout/VerticalCurvedList"/>
    <dgm:cxn modelId="{22838313-5D0A-49A8-8026-0FDAE387E686}" type="presParOf" srcId="{109FAFBF-074B-4649-AA3B-EAD825EA615C}" destId="{625537AD-FC94-41A7-A545-8B68547F13E0}" srcOrd="0" destOrd="0" presId="urn:microsoft.com/office/officeart/2008/layout/VerticalCurvedList"/>
    <dgm:cxn modelId="{5AD1DBF5-50DB-45C1-8361-B38B451A1C58}" type="presParOf" srcId="{109FAFBF-074B-4649-AA3B-EAD825EA615C}" destId="{3B1734A2-9818-4163-BA0E-630C26F4DB99}" srcOrd="1" destOrd="0" presId="urn:microsoft.com/office/officeart/2008/layout/VerticalCurvedList"/>
    <dgm:cxn modelId="{141DF2D6-9DBE-438D-9CA8-5F0E8D27B67C}" type="presParOf" srcId="{109FAFBF-074B-4649-AA3B-EAD825EA615C}" destId="{B5731703-6753-4B40-BBB1-A67DDE72E22A}" srcOrd="2" destOrd="0" presId="urn:microsoft.com/office/officeart/2008/layout/VerticalCurvedList"/>
    <dgm:cxn modelId="{491BA235-4367-4F1C-883F-AC4B66BA19F6}" type="presParOf" srcId="{109FAFBF-074B-4649-AA3B-EAD825EA615C}" destId="{04CC79B9-31C6-4D7A-8AF2-86FF7F82A548}" srcOrd="3" destOrd="0" presId="urn:microsoft.com/office/officeart/2008/layout/VerticalCurvedList"/>
    <dgm:cxn modelId="{48128CA5-6940-4852-98BD-EB3B33E01FE9}" type="presParOf" srcId="{290CE2FA-9C25-42FE-AE36-AE7927BB161F}" destId="{FBF1BD62-0538-46EF-AF6E-2B9FB1D9FB71}" srcOrd="1" destOrd="0" presId="urn:microsoft.com/office/officeart/2008/layout/VerticalCurvedList"/>
    <dgm:cxn modelId="{0F59FE5A-FA44-47D7-BCC0-3F54FD4E7B86}" type="presParOf" srcId="{290CE2FA-9C25-42FE-AE36-AE7927BB161F}" destId="{D6A5CD92-9F24-42DC-8A92-5E2BF5FFDD06}" srcOrd="2" destOrd="0" presId="urn:microsoft.com/office/officeart/2008/layout/VerticalCurvedList"/>
    <dgm:cxn modelId="{12722FB9-45C7-4749-8D2E-8FF846EC80EF}" type="presParOf" srcId="{D6A5CD92-9F24-42DC-8A92-5E2BF5FFDD06}" destId="{DF6BF29B-5FFC-47FF-85EC-A66756D29ED0}" srcOrd="0" destOrd="0" presId="urn:microsoft.com/office/officeart/2008/layout/VerticalCurvedList"/>
    <dgm:cxn modelId="{6382FFB3-F90F-4F9F-B0A9-1669E5C09AE7}" type="presParOf" srcId="{290CE2FA-9C25-42FE-AE36-AE7927BB161F}" destId="{42C9E006-9FCA-44A0-9A72-80A896C8DCBB}" srcOrd="3" destOrd="0" presId="urn:microsoft.com/office/officeart/2008/layout/VerticalCurvedList"/>
    <dgm:cxn modelId="{690C4ADB-2EF2-40D2-9F73-DC1AC2C7C0F7}" type="presParOf" srcId="{290CE2FA-9C25-42FE-AE36-AE7927BB161F}" destId="{BABB5DF8-3CF8-41B7-9427-C0C4FC12D8AC}" srcOrd="4" destOrd="0" presId="urn:microsoft.com/office/officeart/2008/layout/VerticalCurvedList"/>
    <dgm:cxn modelId="{A0517B7E-624E-4DA3-AF2C-401E708CB2BF}" type="presParOf" srcId="{BABB5DF8-3CF8-41B7-9427-C0C4FC12D8AC}" destId="{AF6F40F2-67AF-4E2B-A0AA-8B310F73A618}" srcOrd="0" destOrd="0" presId="urn:microsoft.com/office/officeart/2008/layout/VerticalCurvedList"/>
    <dgm:cxn modelId="{D31C8395-27AC-44ED-965F-1EA98BE363B0}" type="presParOf" srcId="{290CE2FA-9C25-42FE-AE36-AE7927BB161F}" destId="{48BE3151-3AE3-40AB-BDBC-AF5DF553FAE3}" srcOrd="5" destOrd="0" presId="urn:microsoft.com/office/officeart/2008/layout/VerticalCurvedList"/>
    <dgm:cxn modelId="{E6FDCDF3-C030-425F-871C-A4EB0DAD9D15}" type="presParOf" srcId="{290CE2FA-9C25-42FE-AE36-AE7927BB161F}" destId="{D2CD7C66-5923-49A3-94A2-E5BB8B61C348}" srcOrd="6" destOrd="0" presId="urn:microsoft.com/office/officeart/2008/layout/VerticalCurvedList"/>
    <dgm:cxn modelId="{8215D0CD-6D82-4035-8DCD-002402E73576}" type="presParOf" srcId="{D2CD7C66-5923-49A3-94A2-E5BB8B61C348}" destId="{EABDE41A-637F-4294-8324-B1D18EC58B75}" srcOrd="0" destOrd="0" presId="urn:microsoft.com/office/officeart/2008/layout/VerticalCurvedList"/>
    <dgm:cxn modelId="{65D687EF-E3B7-4CA8-907D-61DB224A20E3}" type="presParOf" srcId="{290CE2FA-9C25-42FE-AE36-AE7927BB161F}" destId="{B6501759-7326-4467-A000-E1CA55769A95}" srcOrd="7" destOrd="0" presId="urn:microsoft.com/office/officeart/2008/layout/VerticalCurvedList"/>
    <dgm:cxn modelId="{797CECFF-FE9E-424B-8F35-81D7C3D634EC}" type="presParOf" srcId="{290CE2FA-9C25-42FE-AE36-AE7927BB161F}" destId="{41A12993-2900-441B-892C-42AAF9D5B6FE}" srcOrd="8" destOrd="0" presId="urn:microsoft.com/office/officeart/2008/layout/VerticalCurvedList"/>
    <dgm:cxn modelId="{3DC429BB-A991-4A5E-B160-3B1133B69A43}" type="presParOf" srcId="{41A12993-2900-441B-892C-42AAF9D5B6FE}" destId="{806551DB-B9CE-45B2-9773-6E8823EEF483}" srcOrd="0" destOrd="0" presId="urn:microsoft.com/office/officeart/2008/layout/VerticalCurvedList"/>
    <dgm:cxn modelId="{D076099B-9B1A-4A05-95F5-C6138CCDD94E}" type="presParOf" srcId="{290CE2FA-9C25-42FE-AE36-AE7927BB161F}" destId="{C933F312-AB8B-482B-B525-966DF520D26D}" srcOrd="9" destOrd="0" presId="urn:microsoft.com/office/officeart/2008/layout/VerticalCurvedList"/>
    <dgm:cxn modelId="{C4A04417-3601-438F-9295-8952A801C33E}" type="presParOf" srcId="{290CE2FA-9C25-42FE-AE36-AE7927BB161F}" destId="{D5FDFF8B-1615-4429-BCA2-DA8D80DE981F}" srcOrd="10" destOrd="0" presId="urn:microsoft.com/office/officeart/2008/layout/VerticalCurvedList"/>
    <dgm:cxn modelId="{E80540E3-B963-4179-B6DD-03FC78DF9801}" type="presParOf" srcId="{D5FDFF8B-1615-4429-BCA2-DA8D80DE981F}" destId="{8FAC0F74-AECF-453C-AB10-1DA7FD42D154}" srcOrd="0" destOrd="0" presId="urn:microsoft.com/office/officeart/2008/layout/VerticalCurvedList"/>
    <dgm:cxn modelId="{F7D8E904-53D6-4F8C-B0BF-F571373B5895}" type="presParOf" srcId="{290CE2FA-9C25-42FE-AE36-AE7927BB161F}" destId="{B253CE7A-7B85-4EA9-848B-6DE0017BB8B6}" srcOrd="11" destOrd="0" presId="urn:microsoft.com/office/officeart/2008/layout/VerticalCurvedList"/>
    <dgm:cxn modelId="{ED6EFFE5-8193-4A28-B79E-9A7EF97E63A1}" type="presParOf" srcId="{290CE2FA-9C25-42FE-AE36-AE7927BB161F}" destId="{5D7C0503-9CC8-47C3-868B-0CF24B5BB9B8}" srcOrd="12" destOrd="0" presId="urn:microsoft.com/office/officeart/2008/layout/VerticalCurvedList"/>
    <dgm:cxn modelId="{F412BEA2-62D6-4E79-A126-A2A9B487CC77}" type="presParOf" srcId="{5D7C0503-9CC8-47C3-868B-0CF24B5BB9B8}" destId="{56D2DB0D-599F-45E6-AC28-80CB1532250D}"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21B075AB-886A-4C82-BB77-5C3F7240E1A1}" type="doc">
      <dgm:prSet loTypeId="urn:microsoft.com/office/officeart/2005/8/layout/hList1" loCatId="list" qsTypeId="urn:microsoft.com/office/officeart/2005/8/quickstyle/simple2" qsCatId="simple" csTypeId="urn:microsoft.com/office/officeart/2005/8/colors/accent2_2" csCatId="accent2" phldr="1"/>
      <dgm:spPr/>
      <dgm:t>
        <a:bodyPr/>
        <a:lstStyle/>
        <a:p>
          <a:endParaRPr lang="es-ES"/>
        </a:p>
      </dgm:t>
    </dgm:pt>
    <dgm:pt modelId="{F287036B-1358-44DD-ABCA-61B746F04901}">
      <dgm:prSet phldrT="[Texto]"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s-ES" sz="2800" dirty="0"/>
            <a:t>Apartados del</a:t>
          </a:r>
          <a:endParaRPr lang="es-ES" sz="2800" i="1" dirty="0"/>
        </a:p>
        <a:p>
          <a:pPr defTabSz="1422400">
            <a:lnSpc>
              <a:spcPct val="90000"/>
            </a:lnSpc>
            <a:spcBef>
              <a:spcPct val="0"/>
            </a:spcBef>
            <a:spcAft>
              <a:spcPct val="35000"/>
            </a:spcAft>
          </a:pPr>
          <a:r>
            <a:rPr lang="es-ES" sz="2800" dirty="0"/>
            <a:t>Análisis de los Pliegos:</a:t>
          </a:r>
          <a:endParaRPr lang="es-ES" sz="2800" i="1" dirty="0"/>
        </a:p>
      </dgm:t>
    </dgm:pt>
    <dgm:pt modelId="{4BF47B0E-CF57-4EED-8959-4E91DF8CF3E1}" type="parTrans" cxnId="{3335EA3E-54A0-42AA-910C-A6AF724823A1}">
      <dgm:prSet/>
      <dgm:spPr/>
      <dgm:t>
        <a:bodyPr/>
        <a:lstStyle/>
        <a:p>
          <a:endParaRPr lang="es-ES" sz="1600"/>
        </a:p>
      </dgm:t>
    </dgm:pt>
    <dgm:pt modelId="{3B41AC61-7E1C-4B36-A222-13F458C71A02}" type="sibTrans" cxnId="{3335EA3E-54A0-42AA-910C-A6AF724823A1}">
      <dgm:prSet/>
      <dgm:spPr/>
      <dgm:t>
        <a:bodyPr/>
        <a:lstStyle/>
        <a:p>
          <a:endParaRPr lang="es-ES" sz="1600"/>
        </a:p>
      </dgm:t>
    </dgm:pt>
    <dgm:pt modelId="{02267333-1F24-41E5-963D-2AD6060A2E5C}">
      <dgm:prSet phldrT="[Texto]" custT="1"/>
      <dgm:spPr/>
      <dgm:t>
        <a:bodyPr anchor="ctr"/>
        <a:lstStyle/>
        <a:p>
          <a:pPr algn="l"/>
          <a:r>
            <a:rPr lang="es-ES" sz="1400" dirty="0"/>
            <a:t>Publicidad posterior</a:t>
          </a:r>
        </a:p>
      </dgm:t>
    </dgm:pt>
    <dgm:pt modelId="{08062C68-A5EF-4539-983F-9D0EFAF86426}" type="parTrans" cxnId="{18138179-9ECB-4719-B8C0-9C3EAFFECBE2}">
      <dgm:prSet/>
      <dgm:spPr/>
      <dgm:t>
        <a:bodyPr/>
        <a:lstStyle/>
        <a:p>
          <a:endParaRPr lang="es-ES" sz="1600"/>
        </a:p>
      </dgm:t>
    </dgm:pt>
    <dgm:pt modelId="{A7730CAD-8785-4C52-A63E-09C79908D026}" type="sibTrans" cxnId="{18138179-9ECB-4719-B8C0-9C3EAFFECBE2}">
      <dgm:prSet/>
      <dgm:spPr/>
      <dgm:t>
        <a:bodyPr/>
        <a:lstStyle/>
        <a:p>
          <a:endParaRPr lang="es-ES" sz="1600"/>
        </a:p>
      </dgm:t>
    </dgm:pt>
    <dgm:pt modelId="{81CED156-6311-4D6F-942F-4A79DC5A3E17}">
      <dgm:prSet phldrT="[Texto]" custT="1"/>
      <dgm:spPr/>
      <dgm:t>
        <a:bodyPr anchor="ctr"/>
        <a:lstStyle/>
        <a:p>
          <a:pPr algn="l"/>
          <a:r>
            <a:rPr lang="es-ES" sz="1400" dirty="0"/>
            <a:t>Criterios de adjudicación</a:t>
          </a:r>
        </a:p>
      </dgm:t>
    </dgm:pt>
    <dgm:pt modelId="{0619EEBC-EC28-491A-AC0F-C1D629BF41BB}" type="parTrans" cxnId="{BD1633C6-F9FB-41DB-BF81-330BFF71A6CD}">
      <dgm:prSet/>
      <dgm:spPr/>
      <dgm:t>
        <a:bodyPr/>
        <a:lstStyle/>
        <a:p>
          <a:endParaRPr lang="es-ES" sz="1600"/>
        </a:p>
      </dgm:t>
    </dgm:pt>
    <dgm:pt modelId="{35391FF3-3539-4999-BF6D-7D68E0B59B05}" type="sibTrans" cxnId="{BD1633C6-F9FB-41DB-BF81-330BFF71A6CD}">
      <dgm:prSet/>
      <dgm:spPr/>
      <dgm:t>
        <a:bodyPr/>
        <a:lstStyle/>
        <a:p>
          <a:endParaRPr lang="es-ES" sz="1600"/>
        </a:p>
      </dgm:t>
    </dgm:pt>
    <dgm:pt modelId="{6A45889E-AEFA-4925-A46A-9FD67D46F3DB}">
      <dgm:prSet phldrT="[Texto]" custT="1"/>
      <dgm:spPr/>
      <dgm:t>
        <a:bodyPr anchor="ctr"/>
        <a:lstStyle/>
        <a:p>
          <a:pPr algn="l"/>
          <a:r>
            <a:rPr lang="es-ES" sz="1400" dirty="0"/>
            <a:t>Garantías</a:t>
          </a:r>
        </a:p>
      </dgm:t>
    </dgm:pt>
    <dgm:pt modelId="{F86F05F0-3CB3-42F4-B2B1-F16841F7DACA}" type="parTrans" cxnId="{AD6BB325-411D-4D35-A2B8-4704BF1A3AEE}">
      <dgm:prSet/>
      <dgm:spPr/>
      <dgm:t>
        <a:bodyPr/>
        <a:lstStyle/>
        <a:p>
          <a:endParaRPr lang="es-ES" sz="1600"/>
        </a:p>
      </dgm:t>
    </dgm:pt>
    <dgm:pt modelId="{83FAEADC-C3D4-41F9-AE48-6C662C8A4E67}" type="sibTrans" cxnId="{AD6BB325-411D-4D35-A2B8-4704BF1A3AEE}">
      <dgm:prSet/>
      <dgm:spPr/>
      <dgm:t>
        <a:bodyPr/>
        <a:lstStyle/>
        <a:p>
          <a:endParaRPr lang="es-ES" sz="1600"/>
        </a:p>
      </dgm:t>
    </dgm:pt>
    <dgm:pt modelId="{EA5BE260-7EB9-4074-9D18-E2B0A993CA40}">
      <dgm:prSet phldrT="[Texto]" custT="1"/>
      <dgm:spPr/>
      <dgm:t>
        <a:bodyPr anchor="ctr"/>
        <a:lstStyle/>
        <a:p>
          <a:pPr algn="l"/>
          <a:r>
            <a:rPr lang="es-ES" sz="1400" dirty="0"/>
            <a:t>Duración del contrato</a:t>
          </a:r>
        </a:p>
      </dgm:t>
    </dgm:pt>
    <dgm:pt modelId="{5CA50C00-65C2-4F46-BBA8-6D1A992DE514}" type="parTrans" cxnId="{156D6637-B7CB-403C-BA69-1A90D75FC55D}">
      <dgm:prSet/>
      <dgm:spPr/>
      <dgm:t>
        <a:bodyPr/>
        <a:lstStyle/>
        <a:p>
          <a:endParaRPr lang="es-ES" sz="1600"/>
        </a:p>
      </dgm:t>
    </dgm:pt>
    <dgm:pt modelId="{19C0F901-0348-40CC-8F2C-46BEA3D72F0C}" type="sibTrans" cxnId="{156D6637-B7CB-403C-BA69-1A90D75FC55D}">
      <dgm:prSet/>
      <dgm:spPr/>
      <dgm:t>
        <a:bodyPr/>
        <a:lstStyle/>
        <a:p>
          <a:endParaRPr lang="es-ES" sz="1600"/>
        </a:p>
      </dgm:t>
    </dgm:pt>
    <dgm:pt modelId="{39F92E7C-9271-48A2-879D-0ECA97876C2D}">
      <dgm:prSet phldrT="[Texto]" custT="1"/>
      <dgm:spPr/>
      <dgm:t>
        <a:bodyPr anchor="ctr"/>
        <a:lstStyle/>
        <a:p>
          <a:pPr algn="l"/>
          <a:r>
            <a:rPr lang="es-ES" sz="1400" dirty="0"/>
            <a:t>Prórrogas previstas</a:t>
          </a:r>
        </a:p>
      </dgm:t>
    </dgm:pt>
    <dgm:pt modelId="{F8422EB8-F34B-47FA-A7DA-9F538F12DD2C}" type="parTrans" cxnId="{3950FB5C-4224-4BC1-9706-27A01FB2A9E6}">
      <dgm:prSet/>
      <dgm:spPr/>
      <dgm:t>
        <a:bodyPr/>
        <a:lstStyle/>
        <a:p>
          <a:endParaRPr lang="es-ES" sz="1600"/>
        </a:p>
      </dgm:t>
    </dgm:pt>
    <dgm:pt modelId="{6DBEA59C-A3AE-4C05-8E1C-677D5CBD2A85}" type="sibTrans" cxnId="{3950FB5C-4224-4BC1-9706-27A01FB2A9E6}">
      <dgm:prSet/>
      <dgm:spPr/>
      <dgm:t>
        <a:bodyPr/>
        <a:lstStyle/>
        <a:p>
          <a:endParaRPr lang="es-ES" sz="1600"/>
        </a:p>
      </dgm:t>
    </dgm:pt>
    <dgm:pt modelId="{C7C4BEC2-981B-4A0A-9ACE-CC5061D94D81}">
      <dgm:prSet phldrT="[Texto]" custT="1"/>
      <dgm:spPr/>
      <dgm:t>
        <a:bodyPr anchor="ctr"/>
        <a:lstStyle/>
        <a:p>
          <a:pPr algn="l"/>
          <a:r>
            <a:rPr lang="es-ES" sz="1400" dirty="0"/>
            <a:t>Revisión de precios</a:t>
          </a:r>
        </a:p>
      </dgm:t>
    </dgm:pt>
    <dgm:pt modelId="{9BAEF299-72DF-4B6C-B309-EF8EA5287DC6}" type="parTrans" cxnId="{B54E73A9-83BB-400F-9832-E71384FC86C0}">
      <dgm:prSet/>
      <dgm:spPr/>
      <dgm:t>
        <a:bodyPr/>
        <a:lstStyle/>
        <a:p>
          <a:endParaRPr lang="es-ES" sz="1600"/>
        </a:p>
      </dgm:t>
    </dgm:pt>
    <dgm:pt modelId="{0822B6A0-DFEF-4789-ADBF-4BDC32FBFEE7}" type="sibTrans" cxnId="{B54E73A9-83BB-400F-9832-E71384FC86C0}">
      <dgm:prSet/>
      <dgm:spPr/>
      <dgm:t>
        <a:bodyPr/>
        <a:lstStyle/>
        <a:p>
          <a:endParaRPr lang="es-ES" sz="1600"/>
        </a:p>
      </dgm:t>
    </dgm:pt>
    <dgm:pt modelId="{C0F2F611-11AC-4F65-867A-F632EE0090B5}">
      <dgm:prSet phldrT="[Texto]" custT="1"/>
      <dgm:spPr/>
      <dgm:t>
        <a:bodyPr anchor="ctr"/>
        <a:lstStyle/>
        <a:p>
          <a:pPr algn="l"/>
          <a:r>
            <a:rPr lang="es-ES" sz="1400" dirty="0"/>
            <a:t>Régimen de pagos</a:t>
          </a:r>
        </a:p>
      </dgm:t>
    </dgm:pt>
    <dgm:pt modelId="{A71DE36F-D00F-41D0-8AE5-90B6B1C972EB}" type="parTrans" cxnId="{4C9F7E95-1DFF-4ECE-BE4E-843239149AED}">
      <dgm:prSet/>
      <dgm:spPr/>
      <dgm:t>
        <a:bodyPr/>
        <a:lstStyle/>
        <a:p>
          <a:endParaRPr lang="es-ES" sz="1600"/>
        </a:p>
      </dgm:t>
    </dgm:pt>
    <dgm:pt modelId="{D0236050-089B-45D2-B9C0-C7F50E425A06}" type="sibTrans" cxnId="{4C9F7E95-1DFF-4ECE-BE4E-843239149AED}">
      <dgm:prSet/>
      <dgm:spPr/>
      <dgm:t>
        <a:bodyPr/>
        <a:lstStyle/>
        <a:p>
          <a:endParaRPr lang="es-ES" sz="1600"/>
        </a:p>
      </dgm:t>
    </dgm:pt>
    <dgm:pt modelId="{4A61E1C3-F856-473E-A07A-67F502D5D33A}">
      <dgm:prSet phldrT="[Texto]" custT="1"/>
      <dgm:spPr/>
      <dgm:t>
        <a:bodyPr anchor="ctr"/>
        <a:lstStyle/>
        <a:p>
          <a:pPr algn="l"/>
          <a:r>
            <a:rPr lang="es-ES" sz="1400" dirty="0"/>
            <a:t>Responsable del contrato</a:t>
          </a:r>
        </a:p>
      </dgm:t>
    </dgm:pt>
    <dgm:pt modelId="{18B2F0B3-1548-49C4-954D-126BBC3B386E}" type="parTrans" cxnId="{A6B2BEAA-6E7C-4CFB-8C26-BDBFF56DE229}">
      <dgm:prSet/>
      <dgm:spPr/>
      <dgm:t>
        <a:bodyPr/>
        <a:lstStyle/>
        <a:p>
          <a:endParaRPr lang="es-ES" sz="1600"/>
        </a:p>
      </dgm:t>
    </dgm:pt>
    <dgm:pt modelId="{73717E08-4893-4B8A-BEFE-F71C019BB14E}" type="sibTrans" cxnId="{A6B2BEAA-6E7C-4CFB-8C26-BDBFF56DE229}">
      <dgm:prSet/>
      <dgm:spPr/>
      <dgm:t>
        <a:bodyPr/>
        <a:lstStyle/>
        <a:p>
          <a:endParaRPr lang="es-ES" sz="1600"/>
        </a:p>
      </dgm:t>
    </dgm:pt>
    <dgm:pt modelId="{8A314612-269C-43C4-A23B-DDCB5FEC5A7C}">
      <dgm:prSet phldrT="[Texto]" custT="1"/>
      <dgm:spPr/>
      <dgm:t>
        <a:bodyPr anchor="ctr"/>
        <a:lstStyle/>
        <a:p>
          <a:pPr algn="l"/>
          <a:r>
            <a:rPr lang="es-ES" sz="1400" dirty="0"/>
            <a:t>Penalidades</a:t>
          </a:r>
        </a:p>
      </dgm:t>
    </dgm:pt>
    <dgm:pt modelId="{E2EAF909-D749-4044-BFFC-05246A146FD9}" type="parTrans" cxnId="{924D64C9-911C-4CF9-BF33-56C66E85776B}">
      <dgm:prSet/>
      <dgm:spPr/>
      <dgm:t>
        <a:bodyPr/>
        <a:lstStyle/>
        <a:p>
          <a:endParaRPr lang="es-ES" sz="1600"/>
        </a:p>
      </dgm:t>
    </dgm:pt>
    <dgm:pt modelId="{24E57C4C-89C2-4AE6-B5D1-2B54943D0399}" type="sibTrans" cxnId="{924D64C9-911C-4CF9-BF33-56C66E85776B}">
      <dgm:prSet/>
      <dgm:spPr/>
      <dgm:t>
        <a:bodyPr/>
        <a:lstStyle/>
        <a:p>
          <a:endParaRPr lang="es-ES" sz="1600"/>
        </a:p>
      </dgm:t>
    </dgm:pt>
    <dgm:pt modelId="{CA542263-6540-47AE-A276-108846B90284}">
      <dgm:prSet phldrT="[Texto]" custT="1"/>
      <dgm:spPr/>
      <dgm:t>
        <a:bodyPr anchor="ctr"/>
        <a:lstStyle/>
        <a:p>
          <a:pPr algn="l"/>
          <a:r>
            <a:rPr lang="es-ES" sz="1400" dirty="0"/>
            <a:t>Pólizas de seguros</a:t>
          </a:r>
        </a:p>
      </dgm:t>
    </dgm:pt>
    <dgm:pt modelId="{986F0854-CCDC-4CA8-B199-FFF1E131530C}" type="parTrans" cxnId="{B2DAA46B-7696-4DCD-B811-850F3B777F79}">
      <dgm:prSet/>
      <dgm:spPr/>
      <dgm:t>
        <a:bodyPr/>
        <a:lstStyle/>
        <a:p>
          <a:endParaRPr lang="es-ES" sz="1600"/>
        </a:p>
      </dgm:t>
    </dgm:pt>
    <dgm:pt modelId="{EE404A04-7975-4D19-AD8C-4A55741D1C70}" type="sibTrans" cxnId="{B2DAA46B-7696-4DCD-B811-850F3B777F79}">
      <dgm:prSet/>
      <dgm:spPr/>
      <dgm:t>
        <a:bodyPr/>
        <a:lstStyle/>
        <a:p>
          <a:endParaRPr lang="es-ES" sz="1600"/>
        </a:p>
      </dgm:t>
    </dgm:pt>
    <dgm:pt modelId="{1E9D29DE-933F-47FF-BA9D-3B2FFBED4523}">
      <dgm:prSet phldrT="[Texto]" custT="1"/>
      <dgm:spPr/>
      <dgm:t>
        <a:bodyPr anchor="ctr"/>
        <a:lstStyle/>
        <a:p>
          <a:pPr algn="l"/>
          <a:r>
            <a:rPr lang="es-ES" sz="1400" dirty="0"/>
            <a:t>Otros acuerdos municipales</a:t>
          </a:r>
        </a:p>
      </dgm:t>
    </dgm:pt>
    <dgm:pt modelId="{EAC56B2D-4049-4522-AF7A-49BAB3CD53B3}" type="parTrans" cxnId="{BA0AA602-DD64-4FD3-B1CD-8EA2B4D027E9}">
      <dgm:prSet/>
      <dgm:spPr/>
      <dgm:t>
        <a:bodyPr/>
        <a:lstStyle/>
        <a:p>
          <a:endParaRPr lang="es-ES" sz="1600"/>
        </a:p>
      </dgm:t>
    </dgm:pt>
    <dgm:pt modelId="{13E065EA-4E16-4297-9DB8-F272A4B36B3B}" type="sibTrans" cxnId="{BA0AA602-DD64-4FD3-B1CD-8EA2B4D027E9}">
      <dgm:prSet/>
      <dgm:spPr/>
      <dgm:t>
        <a:bodyPr/>
        <a:lstStyle/>
        <a:p>
          <a:endParaRPr lang="es-ES" sz="1600"/>
        </a:p>
      </dgm:t>
    </dgm:pt>
    <dgm:pt modelId="{66D5FF0E-B538-41E2-865C-1DD5EB19C1A2}" type="pres">
      <dgm:prSet presAssocID="{21B075AB-886A-4C82-BB77-5C3F7240E1A1}" presName="Name0" presStyleCnt="0">
        <dgm:presLayoutVars>
          <dgm:dir/>
          <dgm:animLvl val="lvl"/>
          <dgm:resizeHandles val="exact"/>
        </dgm:presLayoutVars>
      </dgm:prSet>
      <dgm:spPr/>
    </dgm:pt>
    <dgm:pt modelId="{A7AB8448-8EA4-48B5-9060-57A273F10A85}" type="pres">
      <dgm:prSet presAssocID="{F287036B-1358-44DD-ABCA-61B746F04901}" presName="composite" presStyleCnt="0"/>
      <dgm:spPr/>
    </dgm:pt>
    <dgm:pt modelId="{4F43DE58-836F-4A48-A192-924270F9AE8A}" type="pres">
      <dgm:prSet presAssocID="{F287036B-1358-44DD-ABCA-61B746F04901}" presName="parTx" presStyleLbl="alignNode1" presStyleIdx="0" presStyleCnt="1" custScaleY="99370" custLinFactNeighborX="513" custLinFactNeighborY="-33975">
        <dgm:presLayoutVars>
          <dgm:chMax val="0"/>
          <dgm:chPref val="0"/>
          <dgm:bulletEnabled val="1"/>
        </dgm:presLayoutVars>
      </dgm:prSet>
      <dgm:spPr/>
    </dgm:pt>
    <dgm:pt modelId="{DA61A226-2215-40F0-886F-3BBD713587CA}" type="pres">
      <dgm:prSet presAssocID="{F287036B-1358-44DD-ABCA-61B746F04901}" presName="desTx" presStyleLbl="alignAccFollowNode1" presStyleIdx="0" presStyleCnt="1" custScaleY="102083">
        <dgm:presLayoutVars>
          <dgm:bulletEnabled val="1"/>
        </dgm:presLayoutVars>
      </dgm:prSet>
      <dgm:spPr/>
    </dgm:pt>
  </dgm:ptLst>
  <dgm:cxnLst>
    <dgm:cxn modelId="{BA0AA602-DD64-4FD3-B1CD-8EA2B4D027E9}" srcId="{F287036B-1358-44DD-ABCA-61B746F04901}" destId="{1E9D29DE-933F-47FF-BA9D-3B2FFBED4523}" srcOrd="10" destOrd="0" parTransId="{EAC56B2D-4049-4522-AF7A-49BAB3CD53B3}" sibTransId="{13E065EA-4E16-4297-9DB8-F272A4B36B3B}"/>
    <dgm:cxn modelId="{1B344D25-E0C3-4CC6-99C2-7F0BC8C5A81D}" type="presOf" srcId="{4A61E1C3-F856-473E-A07A-67F502D5D33A}" destId="{DA61A226-2215-40F0-886F-3BBD713587CA}" srcOrd="0" destOrd="7" presId="urn:microsoft.com/office/officeart/2005/8/layout/hList1"/>
    <dgm:cxn modelId="{AD6BB325-411D-4D35-A2B8-4704BF1A3AEE}" srcId="{F287036B-1358-44DD-ABCA-61B746F04901}" destId="{6A45889E-AEFA-4925-A46A-9FD67D46F3DB}" srcOrd="2" destOrd="0" parTransId="{F86F05F0-3CB3-42F4-B2B1-F16841F7DACA}" sibTransId="{83FAEADC-C3D4-41F9-AE48-6C662C8A4E67}"/>
    <dgm:cxn modelId="{27DBED28-EC3D-46CF-A25F-EA58A39745B9}" type="presOf" srcId="{CA542263-6540-47AE-A276-108846B90284}" destId="{DA61A226-2215-40F0-886F-3BBD713587CA}" srcOrd="0" destOrd="9" presId="urn:microsoft.com/office/officeart/2005/8/layout/hList1"/>
    <dgm:cxn modelId="{CEF34135-B484-4461-ABFF-54B62B28FC41}" type="presOf" srcId="{6A45889E-AEFA-4925-A46A-9FD67D46F3DB}" destId="{DA61A226-2215-40F0-886F-3BBD713587CA}" srcOrd="0" destOrd="2" presId="urn:microsoft.com/office/officeart/2005/8/layout/hList1"/>
    <dgm:cxn modelId="{156D6637-B7CB-403C-BA69-1A90D75FC55D}" srcId="{F287036B-1358-44DD-ABCA-61B746F04901}" destId="{EA5BE260-7EB9-4074-9D18-E2B0A993CA40}" srcOrd="3" destOrd="0" parTransId="{5CA50C00-65C2-4F46-BBA8-6D1A992DE514}" sibTransId="{19C0F901-0348-40CC-8F2C-46BEA3D72F0C}"/>
    <dgm:cxn modelId="{6A78023E-A7A5-450A-B498-C727063CC3FA}" type="presOf" srcId="{39F92E7C-9271-48A2-879D-0ECA97876C2D}" destId="{DA61A226-2215-40F0-886F-3BBD713587CA}" srcOrd="0" destOrd="4" presId="urn:microsoft.com/office/officeart/2005/8/layout/hList1"/>
    <dgm:cxn modelId="{3335EA3E-54A0-42AA-910C-A6AF724823A1}" srcId="{21B075AB-886A-4C82-BB77-5C3F7240E1A1}" destId="{F287036B-1358-44DD-ABCA-61B746F04901}" srcOrd="0" destOrd="0" parTransId="{4BF47B0E-CF57-4EED-8959-4E91DF8CF3E1}" sibTransId="{3B41AC61-7E1C-4B36-A222-13F458C71A02}"/>
    <dgm:cxn modelId="{3950FB5C-4224-4BC1-9706-27A01FB2A9E6}" srcId="{F287036B-1358-44DD-ABCA-61B746F04901}" destId="{39F92E7C-9271-48A2-879D-0ECA97876C2D}" srcOrd="4" destOrd="0" parTransId="{F8422EB8-F34B-47FA-A7DA-9F538F12DD2C}" sibTransId="{6DBEA59C-A3AE-4C05-8E1C-677D5CBD2A85}"/>
    <dgm:cxn modelId="{E917675E-A3C4-4D6F-8617-D42611CBA537}" type="presOf" srcId="{81CED156-6311-4D6F-942F-4A79DC5A3E17}" destId="{DA61A226-2215-40F0-886F-3BBD713587CA}" srcOrd="0" destOrd="1" presId="urn:microsoft.com/office/officeart/2005/8/layout/hList1"/>
    <dgm:cxn modelId="{D85E8263-E239-447C-AE8D-60EB71DAE0AC}" type="presOf" srcId="{21B075AB-886A-4C82-BB77-5C3F7240E1A1}" destId="{66D5FF0E-B538-41E2-865C-1DD5EB19C1A2}" srcOrd="0" destOrd="0" presId="urn:microsoft.com/office/officeart/2005/8/layout/hList1"/>
    <dgm:cxn modelId="{B2DAA46B-7696-4DCD-B811-850F3B777F79}" srcId="{F287036B-1358-44DD-ABCA-61B746F04901}" destId="{CA542263-6540-47AE-A276-108846B90284}" srcOrd="9" destOrd="0" parTransId="{986F0854-CCDC-4CA8-B199-FFF1E131530C}" sibTransId="{EE404A04-7975-4D19-AD8C-4A55741D1C70}"/>
    <dgm:cxn modelId="{C9B40372-5EB8-4144-9CED-E6E1E9B1F42D}" type="presOf" srcId="{8A314612-269C-43C4-A23B-DDCB5FEC5A7C}" destId="{DA61A226-2215-40F0-886F-3BBD713587CA}" srcOrd="0" destOrd="8" presId="urn:microsoft.com/office/officeart/2005/8/layout/hList1"/>
    <dgm:cxn modelId="{18138179-9ECB-4719-B8C0-9C3EAFFECBE2}" srcId="{F287036B-1358-44DD-ABCA-61B746F04901}" destId="{02267333-1F24-41E5-963D-2AD6060A2E5C}" srcOrd="0" destOrd="0" parTransId="{08062C68-A5EF-4539-983F-9D0EFAF86426}" sibTransId="{A7730CAD-8785-4C52-A63E-09C79908D026}"/>
    <dgm:cxn modelId="{4C9F7E95-1DFF-4ECE-BE4E-843239149AED}" srcId="{F287036B-1358-44DD-ABCA-61B746F04901}" destId="{C0F2F611-11AC-4F65-867A-F632EE0090B5}" srcOrd="6" destOrd="0" parTransId="{A71DE36F-D00F-41D0-8AE5-90B6B1C972EB}" sibTransId="{D0236050-089B-45D2-B9C0-C7F50E425A06}"/>
    <dgm:cxn modelId="{D6296DA2-D073-4842-9C95-350BDE02296F}" type="presOf" srcId="{C0F2F611-11AC-4F65-867A-F632EE0090B5}" destId="{DA61A226-2215-40F0-886F-3BBD713587CA}" srcOrd="0" destOrd="6" presId="urn:microsoft.com/office/officeart/2005/8/layout/hList1"/>
    <dgm:cxn modelId="{B54E73A9-83BB-400F-9832-E71384FC86C0}" srcId="{F287036B-1358-44DD-ABCA-61B746F04901}" destId="{C7C4BEC2-981B-4A0A-9ACE-CC5061D94D81}" srcOrd="5" destOrd="0" parTransId="{9BAEF299-72DF-4B6C-B309-EF8EA5287DC6}" sibTransId="{0822B6A0-DFEF-4789-ADBF-4BDC32FBFEE7}"/>
    <dgm:cxn modelId="{A6B2BEAA-6E7C-4CFB-8C26-BDBFF56DE229}" srcId="{F287036B-1358-44DD-ABCA-61B746F04901}" destId="{4A61E1C3-F856-473E-A07A-67F502D5D33A}" srcOrd="7" destOrd="0" parTransId="{18B2F0B3-1548-49C4-954D-126BBC3B386E}" sibTransId="{73717E08-4893-4B8A-BEFE-F71C019BB14E}"/>
    <dgm:cxn modelId="{AFE3FDAE-713D-4952-8E81-00BCD4789069}" type="presOf" srcId="{EA5BE260-7EB9-4074-9D18-E2B0A993CA40}" destId="{DA61A226-2215-40F0-886F-3BBD713587CA}" srcOrd="0" destOrd="3" presId="urn:microsoft.com/office/officeart/2005/8/layout/hList1"/>
    <dgm:cxn modelId="{BD1633C6-F9FB-41DB-BF81-330BFF71A6CD}" srcId="{F287036B-1358-44DD-ABCA-61B746F04901}" destId="{81CED156-6311-4D6F-942F-4A79DC5A3E17}" srcOrd="1" destOrd="0" parTransId="{0619EEBC-EC28-491A-AC0F-C1D629BF41BB}" sibTransId="{35391FF3-3539-4999-BF6D-7D68E0B59B05}"/>
    <dgm:cxn modelId="{924D64C9-911C-4CF9-BF33-56C66E85776B}" srcId="{F287036B-1358-44DD-ABCA-61B746F04901}" destId="{8A314612-269C-43C4-A23B-DDCB5FEC5A7C}" srcOrd="8" destOrd="0" parTransId="{E2EAF909-D749-4044-BFFC-05246A146FD9}" sibTransId="{24E57C4C-89C2-4AE6-B5D1-2B54943D0399}"/>
    <dgm:cxn modelId="{CE600FD7-BBEF-423D-ACE6-61A58FC3F46E}" type="presOf" srcId="{F287036B-1358-44DD-ABCA-61B746F04901}" destId="{4F43DE58-836F-4A48-A192-924270F9AE8A}" srcOrd="0" destOrd="0" presId="urn:microsoft.com/office/officeart/2005/8/layout/hList1"/>
    <dgm:cxn modelId="{0E3206DB-6D15-4DD0-988E-4BAF5B8327D7}" type="presOf" srcId="{02267333-1F24-41E5-963D-2AD6060A2E5C}" destId="{DA61A226-2215-40F0-886F-3BBD713587CA}" srcOrd="0" destOrd="0" presId="urn:microsoft.com/office/officeart/2005/8/layout/hList1"/>
    <dgm:cxn modelId="{849BE6E2-709C-4F5E-A7AE-1F465963B84D}" type="presOf" srcId="{1E9D29DE-933F-47FF-BA9D-3B2FFBED4523}" destId="{DA61A226-2215-40F0-886F-3BBD713587CA}" srcOrd="0" destOrd="10" presId="urn:microsoft.com/office/officeart/2005/8/layout/hList1"/>
    <dgm:cxn modelId="{ECDB3BE3-2BBC-4FAA-85E2-7A0A68C0558E}" type="presOf" srcId="{C7C4BEC2-981B-4A0A-9ACE-CC5061D94D81}" destId="{DA61A226-2215-40F0-886F-3BBD713587CA}" srcOrd="0" destOrd="5" presId="urn:microsoft.com/office/officeart/2005/8/layout/hList1"/>
    <dgm:cxn modelId="{6C420025-6901-4D6C-B459-F00F364FBCE8}" type="presParOf" srcId="{66D5FF0E-B538-41E2-865C-1DD5EB19C1A2}" destId="{A7AB8448-8EA4-48B5-9060-57A273F10A85}" srcOrd="0" destOrd="0" presId="urn:microsoft.com/office/officeart/2005/8/layout/hList1"/>
    <dgm:cxn modelId="{103CD209-BEA2-49BB-8D4A-9514E1CFB3E0}" type="presParOf" srcId="{A7AB8448-8EA4-48B5-9060-57A273F10A85}" destId="{4F43DE58-836F-4A48-A192-924270F9AE8A}" srcOrd="0" destOrd="0" presId="urn:microsoft.com/office/officeart/2005/8/layout/hList1"/>
    <dgm:cxn modelId="{5C1A4097-9B06-496C-8749-33D8A54B368E}" type="presParOf" srcId="{A7AB8448-8EA4-48B5-9060-57A273F10A85}" destId="{DA61A226-2215-40F0-886F-3BBD713587CA}"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33AC3340-89B8-4D09-A8A5-90882C725865}" type="doc">
      <dgm:prSet loTypeId="urn:microsoft.com/office/officeart/2005/8/layout/hierarchy4" loCatId="hierarchy" qsTypeId="urn:microsoft.com/office/officeart/2005/8/quickstyle/simple1" qsCatId="simple" csTypeId="urn:microsoft.com/office/officeart/2005/8/colors/colorful3" csCatId="colorful" phldr="1"/>
      <dgm:spPr/>
      <dgm:t>
        <a:bodyPr/>
        <a:lstStyle/>
        <a:p>
          <a:endParaRPr lang="es-ES"/>
        </a:p>
      </dgm:t>
    </dgm:pt>
    <dgm:pt modelId="{ED33D7E4-1AB3-4ACC-8779-2AD2507BB0E9}">
      <dgm:prSet phldrT="[Texto]"/>
      <dgm:spPr>
        <a:xfrm>
          <a:off x="2120" y="439"/>
          <a:ext cx="5741238" cy="224670"/>
        </a:xfrm>
      </dgm:spPr>
      <dgm:t>
        <a:bodyPr/>
        <a:lstStyle/>
        <a:p>
          <a:r>
            <a:rPr lang="es-ES" b="1">
              <a:latin typeface="Calibri" panose="020F0502020204030204"/>
              <a:ea typeface="+mn-ea"/>
              <a:cs typeface="+mn-cs"/>
            </a:rPr>
            <a:t>Plan anual de control financiero</a:t>
          </a:r>
        </a:p>
      </dgm:t>
    </dgm:pt>
    <dgm:pt modelId="{1D2FE773-6729-4E28-BAD9-56506F8513B8}" type="parTrans" cxnId="{2DC0BE8B-80D3-443C-8A93-87D3C91C4435}">
      <dgm:prSet/>
      <dgm:spPr/>
      <dgm:t>
        <a:bodyPr/>
        <a:lstStyle/>
        <a:p>
          <a:endParaRPr lang="es-ES">
            <a:solidFill>
              <a:sysClr val="windowText" lastClr="000000"/>
            </a:solidFill>
          </a:endParaRPr>
        </a:p>
      </dgm:t>
    </dgm:pt>
    <dgm:pt modelId="{586EB2E9-19D2-4002-A7CA-E2096104BC3A}" type="sibTrans" cxnId="{2DC0BE8B-80D3-443C-8A93-87D3C91C4435}">
      <dgm:prSet/>
      <dgm:spPr/>
      <dgm:t>
        <a:bodyPr/>
        <a:lstStyle/>
        <a:p>
          <a:endParaRPr lang="es-ES">
            <a:solidFill>
              <a:sysClr val="windowText" lastClr="000000"/>
            </a:solidFill>
          </a:endParaRPr>
        </a:p>
      </dgm:t>
    </dgm:pt>
    <dgm:pt modelId="{FC80609F-32DC-4D8B-B1D8-AA3B45D3DD60}">
      <dgm:prSet phldrT="[Texto]"/>
      <dgm:spPr>
        <a:xfrm>
          <a:off x="2120" y="310574"/>
          <a:ext cx="2754912" cy="224670"/>
        </a:xfrm>
      </dgm:spPr>
      <dgm:t>
        <a:bodyPr/>
        <a:lstStyle/>
        <a:p>
          <a:r>
            <a:rPr lang="es-ES" b="1" dirty="0">
              <a:latin typeface="Calibri" panose="020F0502020204030204"/>
              <a:ea typeface="+mn-ea"/>
              <a:cs typeface="+mn-cs"/>
            </a:rPr>
            <a:t>Plan anual de control permanente</a:t>
          </a:r>
        </a:p>
      </dgm:t>
    </dgm:pt>
    <dgm:pt modelId="{3BA50512-2C0A-480E-ACAD-52610E523942}" type="parTrans" cxnId="{5446BFB2-8013-4047-A1D3-E10E1C55114C}">
      <dgm:prSet/>
      <dgm:spPr/>
      <dgm:t>
        <a:bodyPr/>
        <a:lstStyle/>
        <a:p>
          <a:endParaRPr lang="es-ES">
            <a:solidFill>
              <a:sysClr val="windowText" lastClr="000000"/>
            </a:solidFill>
          </a:endParaRPr>
        </a:p>
      </dgm:t>
    </dgm:pt>
    <dgm:pt modelId="{871501D6-EF4C-4BF9-853B-8A321971464B}" type="sibTrans" cxnId="{5446BFB2-8013-4047-A1D3-E10E1C55114C}">
      <dgm:prSet/>
      <dgm:spPr/>
      <dgm:t>
        <a:bodyPr/>
        <a:lstStyle/>
        <a:p>
          <a:endParaRPr lang="es-ES">
            <a:solidFill>
              <a:sysClr val="windowText" lastClr="000000"/>
            </a:solidFill>
          </a:endParaRPr>
        </a:p>
      </dgm:t>
    </dgm:pt>
    <dgm:pt modelId="{77216A8E-B7CD-4758-B237-A0D51EF2C273}">
      <dgm:prSet phldrT="[Texto]"/>
      <dgm:spPr>
        <a:xfrm>
          <a:off x="2988446" y="310574"/>
          <a:ext cx="2754912" cy="224670"/>
        </a:xfrm>
      </dgm:spPr>
      <dgm:t>
        <a:bodyPr/>
        <a:lstStyle/>
        <a:p>
          <a:r>
            <a:rPr lang="es-ES" b="1" dirty="0">
              <a:latin typeface="Calibri" panose="020F0502020204030204"/>
              <a:ea typeface="+mn-ea"/>
              <a:cs typeface="+mn-cs"/>
            </a:rPr>
            <a:t>Plan anual de auditorias</a:t>
          </a:r>
        </a:p>
      </dgm:t>
    </dgm:pt>
    <dgm:pt modelId="{58417AED-0047-4592-847B-B4ECB33C6474}" type="parTrans" cxnId="{7609E183-1176-4050-B26E-D1F4AA315233}">
      <dgm:prSet/>
      <dgm:spPr/>
      <dgm:t>
        <a:bodyPr/>
        <a:lstStyle/>
        <a:p>
          <a:endParaRPr lang="es-ES">
            <a:solidFill>
              <a:sysClr val="windowText" lastClr="000000"/>
            </a:solidFill>
          </a:endParaRPr>
        </a:p>
      </dgm:t>
    </dgm:pt>
    <dgm:pt modelId="{59B4775E-92BF-4466-BBC6-E5D6FF12B2DF}" type="sibTrans" cxnId="{7609E183-1176-4050-B26E-D1F4AA315233}">
      <dgm:prSet/>
      <dgm:spPr/>
      <dgm:t>
        <a:bodyPr/>
        <a:lstStyle/>
        <a:p>
          <a:endParaRPr lang="es-ES">
            <a:solidFill>
              <a:sysClr val="windowText" lastClr="000000"/>
            </a:solidFill>
          </a:endParaRPr>
        </a:p>
      </dgm:t>
    </dgm:pt>
    <dgm:pt modelId="{52B12EA7-5F70-4CE3-AE1A-67A536A5C6AD}">
      <dgm:prSet phldrT="[Texto]"/>
      <dgm:spPr>
        <a:xfrm>
          <a:off x="2120" y="620709"/>
          <a:ext cx="2754912" cy="224670"/>
        </a:xfrm>
      </dgm:spPr>
      <dgm:t>
        <a:bodyPr/>
        <a:lstStyle/>
        <a:p>
          <a:r>
            <a:rPr lang="es-ES" dirty="0">
              <a:latin typeface="Calibri" panose="020F0502020204030204"/>
              <a:ea typeface="+mn-ea"/>
              <a:cs typeface="+mn-cs"/>
            </a:rPr>
            <a:t>Ayuntamiento, OO.AA. y Consorcios</a:t>
          </a:r>
        </a:p>
      </dgm:t>
    </dgm:pt>
    <dgm:pt modelId="{AFB88136-001C-49BD-BBC6-30E828465EB5}" type="parTrans" cxnId="{4ADAF40C-A94A-4425-AC63-6AC2837DE65E}">
      <dgm:prSet/>
      <dgm:spPr/>
      <dgm:t>
        <a:bodyPr/>
        <a:lstStyle/>
        <a:p>
          <a:endParaRPr lang="es-ES"/>
        </a:p>
      </dgm:t>
    </dgm:pt>
    <dgm:pt modelId="{4D1A45E0-D033-47DC-9182-FEEFCCADD544}" type="sibTrans" cxnId="{4ADAF40C-A94A-4425-AC63-6AC2837DE65E}">
      <dgm:prSet/>
      <dgm:spPr/>
      <dgm:t>
        <a:bodyPr/>
        <a:lstStyle/>
        <a:p>
          <a:endParaRPr lang="es-ES"/>
        </a:p>
      </dgm:t>
    </dgm:pt>
    <dgm:pt modelId="{C1D154F0-4896-490F-82C7-2A9B86D232CB}">
      <dgm:prSet phldrT="[Texto]"/>
      <dgm:spPr>
        <a:xfrm>
          <a:off x="2120" y="310574"/>
          <a:ext cx="2754912" cy="224670"/>
        </a:xfrm>
      </dgm:spPr>
      <dgm:t>
        <a:bodyPr/>
        <a:lstStyle/>
        <a:p>
          <a:r>
            <a:rPr lang="es-ES" b="1" dirty="0">
              <a:latin typeface="Calibri" panose="020F0502020204030204"/>
              <a:ea typeface="+mn-ea"/>
              <a:cs typeface="+mn-cs"/>
            </a:rPr>
            <a:t>Plan anual de control financiero sobre subvenciones y ayudas públicas</a:t>
          </a:r>
        </a:p>
      </dgm:t>
    </dgm:pt>
    <dgm:pt modelId="{258D3110-D8CA-443C-BA8D-FF2FE425425C}" type="parTrans" cxnId="{8FAB1F97-57B6-41D8-96D7-E4D0EC12EB61}">
      <dgm:prSet/>
      <dgm:spPr/>
      <dgm:t>
        <a:bodyPr/>
        <a:lstStyle/>
        <a:p>
          <a:endParaRPr lang="es-ES"/>
        </a:p>
      </dgm:t>
    </dgm:pt>
    <dgm:pt modelId="{886D404E-AB5C-4CE7-B2CA-986257095428}" type="sibTrans" cxnId="{8FAB1F97-57B6-41D8-96D7-E4D0EC12EB61}">
      <dgm:prSet/>
      <dgm:spPr/>
      <dgm:t>
        <a:bodyPr/>
        <a:lstStyle/>
        <a:p>
          <a:endParaRPr lang="es-ES"/>
        </a:p>
      </dgm:t>
    </dgm:pt>
    <dgm:pt modelId="{2BC1AC50-D09C-4EF6-A3C0-00E0CAB83D9F}">
      <dgm:prSet phldrT="[Texto]"/>
      <dgm:spPr>
        <a:xfrm>
          <a:off x="2120" y="620709"/>
          <a:ext cx="2754912" cy="224670"/>
        </a:xfrm>
      </dgm:spPr>
      <dgm:t>
        <a:bodyPr/>
        <a:lstStyle/>
        <a:p>
          <a:r>
            <a:rPr lang="es-ES" dirty="0">
              <a:latin typeface="Calibri" panose="020F0502020204030204"/>
              <a:ea typeface="+mn-ea"/>
              <a:cs typeface="+mn-cs"/>
            </a:rPr>
            <a:t>Ayuntamiento, OO.AA. y Consorcios</a:t>
          </a:r>
          <a:endParaRPr lang="es-ES" b="1" dirty="0">
            <a:latin typeface="Calibri" panose="020F0502020204030204"/>
            <a:ea typeface="+mn-ea"/>
            <a:cs typeface="+mn-cs"/>
          </a:endParaRPr>
        </a:p>
      </dgm:t>
    </dgm:pt>
    <dgm:pt modelId="{8272DA23-A29E-447D-8865-3A29D0E89453}" type="parTrans" cxnId="{9D9DF84C-9353-4940-B6DA-9ED45663EF8A}">
      <dgm:prSet/>
      <dgm:spPr/>
      <dgm:t>
        <a:bodyPr/>
        <a:lstStyle/>
        <a:p>
          <a:endParaRPr lang="es-ES"/>
        </a:p>
      </dgm:t>
    </dgm:pt>
    <dgm:pt modelId="{8A5E628E-69E0-4E90-B87E-1802B7DC0E6C}" type="sibTrans" cxnId="{9D9DF84C-9353-4940-B6DA-9ED45663EF8A}">
      <dgm:prSet/>
      <dgm:spPr/>
      <dgm:t>
        <a:bodyPr/>
        <a:lstStyle/>
        <a:p>
          <a:endParaRPr lang="es-ES"/>
        </a:p>
      </dgm:t>
    </dgm:pt>
    <dgm:pt modelId="{37ED6A45-AE59-4F83-AA63-7C660E9B7FEB}">
      <dgm:prSet phldrT="[Texto]"/>
      <dgm:spPr>
        <a:xfrm>
          <a:off x="2988446" y="620709"/>
          <a:ext cx="2754912" cy="224670"/>
        </a:xfrm>
        <a:solidFill>
          <a:schemeClr val="accent5"/>
        </a:solidFill>
      </dgm:spPr>
      <dgm:t>
        <a:bodyPr/>
        <a:lstStyle/>
        <a:p>
          <a:r>
            <a:rPr lang="es-ES" dirty="0">
              <a:latin typeface="Calibri" panose="020F0502020204030204"/>
              <a:ea typeface="+mn-ea"/>
              <a:cs typeface="+mn-cs"/>
            </a:rPr>
            <a:t>OO.AA. y Consorcio</a:t>
          </a:r>
        </a:p>
      </dgm:t>
    </dgm:pt>
    <dgm:pt modelId="{1A5457F9-8705-4018-9410-F069EAF47F96}" type="parTrans" cxnId="{E1C03037-9F1F-477B-837D-B7C239E74739}">
      <dgm:prSet/>
      <dgm:spPr/>
      <dgm:t>
        <a:bodyPr/>
        <a:lstStyle/>
        <a:p>
          <a:endParaRPr lang="es-ES"/>
        </a:p>
      </dgm:t>
    </dgm:pt>
    <dgm:pt modelId="{411523D6-ADDD-4FAD-9490-CBE09D596B00}" type="sibTrans" cxnId="{E1C03037-9F1F-477B-837D-B7C239E74739}">
      <dgm:prSet/>
      <dgm:spPr/>
      <dgm:t>
        <a:bodyPr/>
        <a:lstStyle/>
        <a:p>
          <a:endParaRPr lang="es-ES"/>
        </a:p>
      </dgm:t>
    </dgm:pt>
    <dgm:pt modelId="{A4BD3FA6-AA40-479E-86A7-87B876C24425}">
      <dgm:prSet phldrT="[Texto]"/>
      <dgm:spPr>
        <a:xfrm>
          <a:off x="2988446" y="310574"/>
          <a:ext cx="2754912" cy="224670"/>
        </a:xfrm>
        <a:solidFill>
          <a:schemeClr val="accent6"/>
        </a:solidFill>
      </dgm:spPr>
      <dgm:t>
        <a:bodyPr/>
        <a:lstStyle/>
        <a:p>
          <a:r>
            <a:rPr lang="es-ES" b="1" dirty="0">
              <a:latin typeface="Calibri" panose="020F0502020204030204"/>
              <a:ea typeface="+mn-ea"/>
              <a:cs typeface="+mn-cs"/>
            </a:rPr>
            <a:t>De cuentas</a:t>
          </a:r>
        </a:p>
      </dgm:t>
    </dgm:pt>
    <dgm:pt modelId="{057B62C3-1521-4635-A101-0F40349B43FB}" type="parTrans" cxnId="{9A67F7C7-73EE-4729-8AF0-27DF20058AB1}">
      <dgm:prSet/>
      <dgm:spPr/>
      <dgm:t>
        <a:bodyPr/>
        <a:lstStyle/>
        <a:p>
          <a:endParaRPr lang="es-ES"/>
        </a:p>
      </dgm:t>
    </dgm:pt>
    <dgm:pt modelId="{DB25347F-DBB8-4DE8-9DFC-7CFA8A1B1BE1}" type="sibTrans" cxnId="{9A67F7C7-73EE-4729-8AF0-27DF20058AB1}">
      <dgm:prSet/>
      <dgm:spPr/>
      <dgm:t>
        <a:bodyPr/>
        <a:lstStyle/>
        <a:p>
          <a:endParaRPr lang="es-ES"/>
        </a:p>
      </dgm:t>
    </dgm:pt>
    <dgm:pt modelId="{E9F391CA-6822-479B-A053-1B3EF10E7183}">
      <dgm:prSet phldrT="[Texto]"/>
      <dgm:spPr>
        <a:xfrm>
          <a:off x="2988446" y="620709"/>
          <a:ext cx="2754912" cy="224670"/>
        </a:xfrm>
        <a:solidFill>
          <a:schemeClr val="accent6"/>
        </a:solidFill>
      </dgm:spPr>
      <dgm:t>
        <a:bodyPr/>
        <a:lstStyle/>
        <a:p>
          <a:r>
            <a:rPr lang="es-ES" dirty="0">
              <a:latin typeface="Calibri" panose="020F0502020204030204"/>
              <a:ea typeface="+mn-ea"/>
              <a:cs typeface="+mn-cs"/>
            </a:rPr>
            <a:t>De cumplimento y Operativas</a:t>
          </a:r>
        </a:p>
      </dgm:t>
    </dgm:pt>
    <dgm:pt modelId="{250FC6A4-8E31-41C7-908C-473B10AA3E7E}" type="parTrans" cxnId="{34769E25-22A0-4838-A395-00107F5CF377}">
      <dgm:prSet/>
      <dgm:spPr/>
      <dgm:t>
        <a:bodyPr/>
        <a:lstStyle/>
        <a:p>
          <a:endParaRPr lang="es-ES"/>
        </a:p>
      </dgm:t>
    </dgm:pt>
    <dgm:pt modelId="{6C94456B-C314-4ACD-AAC0-32A995B043E8}" type="sibTrans" cxnId="{34769E25-22A0-4838-A395-00107F5CF377}">
      <dgm:prSet/>
      <dgm:spPr/>
      <dgm:t>
        <a:bodyPr/>
        <a:lstStyle/>
        <a:p>
          <a:endParaRPr lang="es-ES"/>
        </a:p>
      </dgm:t>
    </dgm:pt>
    <dgm:pt modelId="{6DD1776A-557C-4D96-868E-AD8B89D8F69A}">
      <dgm:prSet phldrT="[Texto]"/>
      <dgm:spPr>
        <a:xfrm>
          <a:off x="2988446" y="620709"/>
          <a:ext cx="2754912" cy="224670"/>
        </a:xfrm>
        <a:solidFill>
          <a:schemeClr val="accent5"/>
        </a:solidFill>
      </dgm:spPr>
      <dgm:t>
        <a:bodyPr/>
        <a:lstStyle/>
        <a:p>
          <a:r>
            <a:rPr lang="es-ES" dirty="0">
              <a:latin typeface="Calibri" panose="020F0502020204030204"/>
              <a:ea typeface="+mn-ea"/>
              <a:cs typeface="+mn-cs"/>
            </a:rPr>
            <a:t>SS.MM.</a:t>
          </a:r>
        </a:p>
      </dgm:t>
    </dgm:pt>
    <dgm:pt modelId="{8DF56BE1-2ABA-4C3B-B68F-96C6B2C31047}" type="parTrans" cxnId="{BA5866DF-B628-4403-B2B2-1B95A62A6355}">
      <dgm:prSet/>
      <dgm:spPr/>
      <dgm:t>
        <a:bodyPr/>
        <a:lstStyle/>
        <a:p>
          <a:endParaRPr lang="es-ES"/>
        </a:p>
      </dgm:t>
    </dgm:pt>
    <dgm:pt modelId="{59BF5427-F7D6-4BE8-B259-5851D063E5ED}" type="sibTrans" cxnId="{BA5866DF-B628-4403-B2B2-1B95A62A6355}">
      <dgm:prSet/>
      <dgm:spPr/>
      <dgm:t>
        <a:bodyPr/>
        <a:lstStyle/>
        <a:p>
          <a:endParaRPr lang="es-ES"/>
        </a:p>
      </dgm:t>
    </dgm:pt>
    <dgm:pt modelId="{0D2E13CD-39A2-420A-A2BD-E8B113388340}" type="pres">
      <dgm:prSet presAssocID="{33AC3340-89B8-4D09-A8A5-90882C725865}" presName="Name0" presStyleCnt="0">
        <dgm:presLayoutVars>
          <dgm:chPref val="1"/>
          <dgm:dir/>
          <dgm:animOne val="branch"/>
          <dgm:animLvl val="lvl"/>
          <dgm:resizeHandles/>
        </dgm:presLayoutVars>
      </dgm:prSet>
      <dgm:spPr/>
    </dgm:pt>
    <dgm:pt modelId="{7A6CBD60-6062-40C6-98D1-9F905DCEE781}" type="pres">
      <dgm:prSet presAssocID="{ED33D7E4-1AB3-4ACC-8779-2AD2507BB0E9}" presName="vertOne" presStyleCnt="0"/>
      <dgm:spPr/>
    </dgm:pt>
    <dgm:pt modelId="{D74CCBA9-EB1F-4E60-8A0E-CA16EB221949}" type="pres">
      <dgm:prSet presAssocID="{ED33D7E4-1AB3-4ACC-8779-2AD2507BB0E9}" presName="txOne" presStyleLbl="node0" presStyleIdx="0" presStyleCnt="1">
        <dgm:presLayoutVars>
          <dgm:chPref val="3"/>
        </dgm:presLayoutVars>
      </dgm:prSet>
      <dgm:spPr>
        <a:prstGeom prst="roundRect">
          <a:avLst>
            <a:gd name="adj" fmla="val 10000"/>
          </a:avLst>
        </a:prstGeom>
      </dgm:spPr>
    </dgm:pt>
    <dgm:pt modelId="{70516A6F-0B15-46B0-8C20-48337EB85A74}" type="pres">
      <dgm:prSet presAssocID="{ED33D7E4-1AB3-4ACC-8779-2AD2507BB0E9}" presName="parTransOne" presStyleCnt="0"/>
      <dgm:spPr/>
    </dgm:pt>
    <dgm:pt modelId="{D1DD3999-D040-44A2-BD24-5119E180DFDF}" type="pres">
      <dgm:prSet presAssocID="{ED33D7E4-1AB3-4ACC-8779-2AD2507BB0E9}" presName="horzOne" presStyleCnt="0"/>
      <dgm:spPr/>
    </dgm:pt>
    <dgm:pt modelId="{19755783-6094-43B8-88EF-C8BA35DA7B23}" type="pres">
      <dgm:prSet presAssocID="{FC80609F-32DC-4D8B-B1D8-AA3B45D3DD60}" presName="vertTwo" presStyleCnt="0"/>
      <dgm:spPr/>
    </dgm:pt>
    <dgm:pt modelId="{34BA491E-F239-4B95-928A-91DA484EC105}" type="pres">
      <dgm:prSet presAssocID="{FC80609F-32DC-4D8B-B1D8-AA3B45D3DD60}" presName="txTwo" presStyleLbl="node2" presStyleIdx="0" presStyleCnt="3">
        <dgm:presLayoutVars>
          <dgm:chPref val="3"/>
        </dgm:presLayoutVars>
      </dgm:prSet>
      <dgm:spPr>
        <a:prstGeom prst="roundRect">
          <a:avLst>
            <a:gd name="adj" fmla="val 10000"/>
          </a:avLst>
        </a:prstGeom>
      </dgm:spPr>
    </dgm:pt>
    <dgm:pt modelId="{705D3A19-D6C0-4610-B881-3CC9CA2E73F9}" type="pres">
      <dgm:prSet presAssocID="{FC80609F-32DC-4D8B-B1D8-AA3B45D3DD60}" presName="parTransTwo" presStyleCnt="0"/>
      <dgm:spPr/>
    </dgm:pt>
    <dgm:pt modelId="{CF6810CD-A8F8-41C8-A67B-2B855DD861C3}" type="pres">
      <dgm:prSet presAssocID="{FC80609F-32DC-4D8B-B1D8-AA3B45D3DD60}" presName="horzTwo" presStyleCnt="0"/>
      <dgm:spPr/>
    </dgm:pt>
    <dgm:pt modelId="{0ABE3A6B-DC18-4451-9D4E-EFBF3282190C}" type="pres">
      <dgm:prSet presAssocID="{2BC1AC50-D09C-4EF6-A3C0-00E0CAB83D9F}" presName="vertThree" presStyleCnt="0"/>
      <dgm:spPr/>
    </dgm:pt>
    <dgm:pt modelId="{D50B3CA9-7DB3-438A-A60A-31EECCCBDA07}" type="pres">
      <dgm:prSet presAssocID="{2BC1AC50-D09C-4EF6-A3C0-00E0CAB83D9F}" presName="txThree" presStyleLbl="node3" presStyleIdx="0" presStyleCnt="4">
        <dgm:presLayoutVars>
          <dgm:chPref val="3"/>
        </dgm:presLayoutVars>
      </dgm:prSet>
      <dgm:spPr>
        <a:prstGeom prst="roundRect">
          <a:avLst>
            <a:gd name="adj" fmla="val 10000"/>
          </a:avLst>
        </a:prstGeom>
      </dgm:spPr>
    </dgm:pt>
    <dgm:pt modelId="{54292E48-61BF-494B-B8A9-439EF7EAB33D}" type="pres">
      <dgm:prSet presAssocID="{2BC1AC50-D09C-4EF6-A3C0-00E0CAB83D9F}" presName="horzThree" presStyleCnt="0"/>
      <dgm:spPr/>
    </dgm:pt>
    <dgm:pt modelId="{67E55211-1B88-423D-8405-7A65E04A02EF}" type="pres">
      <dgm:prSet presAssocID="{871501D6-EF4C-4BF9-853B-8A321971464B}" presName="sibSpaceTwo" presStyleCnt="0"/>
      <dgm:spPr/>
    </dgm:pt>
    <dgm:pt modelId="{91C23DEF-743C-4750-9F8A-6C10E4B5C7E1}" type="pres">
      <dgm:prSet presAssocID="{C1D154F0-4896-490F-82C7-2A9B86D232CB}" presName="vertTwo" presStyleCnt="0"/>
      <dgm:spPr/>
    </dgm:pt>
    <dgm:pt modelId="{8BCD1500-4069-4B32-A129-A3296C80B7BD}" type="pres">
      <dgm:prSet presAssocID="{C1D154F0-4896-490F-82C7-2A9B86D232CB}" presName="txTwo" presStyleLbl="node2" presStyleIdx="1" presStyleCnt="3">
        <dgm:presLayoutVars>
          <dgm:chPref val="3"/>
        </dgm:presLayoutVars>
      </dgm:prSet>
      <dgm:spPr/>
    </dgm:pt>
    <dgm:pt modelId="{2121595B-7891-4E82-A60A-AF43F2A7ED56}" type="pres">
      <dgm:prSet presAssocID="{C1D154F0-4896-490F-82C7-2A9B86D232CB}" presName="parTransTwo" presStyleCnt="0"/>
      <dgm:spPr/>
    </dgm:pt>
    <dgm:pt modelId="{36A81458-8AD1-4959-83A4-719EDC36917C}" type="pres">
      <dgm:prSet presAssocID="{C1D154F0-4896-490F-82C7-2A9B86D232CB}" presName="horzTwo" presStyleCnt="0"/>
      <dgm:spPr/>
    </dgm:pt>
    <dgm:pt modelId="{DF38F8D7-1AC5-4F38-A919-04D46DE5B452}" type="pres">
      <dgm:prSet presAssocID="{52B12EA7-5F70-4CE3-AE1A-67A536A5C6AD}" presName="vertThree" presStyleCnt="0"/>
      <dgm:spPr/>
    </dgm:pt>
    <dgm:pt modelId="{0EF83325-94A4-4B3C-A816-A7FB776825FA}" type="pres">
      <dgm:prSet presAssocID="{52B12EA7-5F70-4CE3-AE1A-67A536A5C6AD}" presName="txThree" presStyleLbl="node3" presStyleIdx="1" presStyleCnt="4">
        <dgm:presLayoutVars>
          <dgm:chPref val="3"/>
        </dgm:presLayoutVars>
      </dgm:prSet>
      <dgm:spPr>
        <a:prstGeom prst="roundRect">
          <a:avLst>
            <a:gd name="adj" fmla="val 10000"/>
          </a:avLst>
        </a:prstGeom>
      </dgm:spPr>
    </dgm:pt>
    <dgm:pt modelId="{A3DAF9DC-A49F-47D7-A2A5-7F5CBC3C9CA3}" type="pres">
      <dgm:prSet presAssocID="{52B12EA7-5F70-4CE3-AE1A-67A536A5C6AD}" presName="horzThree" presStyleCnt="0"/>
      <dgm:spPr/>
    </dgm:pt>
    <dgm:pt modelId="{F025129C-CFFF-4CED-8FF1-DE69389D6D8C}" type="pres">
      <dgm:prSet presAssocID="{886D404E-AB5C-4CE7-B2CA-986257095428}" presName="sibSpaceTwo" presStyleCnt="0"/>
      <dgm:spPr/>
    </dgm:pt>
    <dgm:pt modelId="{42ADA854-F752-482E-815D-371C020C4506}" type="pres">
      <dgm:prSet presAssocID="{77216A8E-B7CD-4758-B237-A0D51EF2C273}" presName="vertTwo" presStyleCnt="0"/>
      <dgm:spPr/>
    </dgm:pt>
    <dgm:pt modelId="{C4A54FCC-8245-4CA6-8DB9-F2BC85880A65}" type="pres">
      <dgm:prSet presAssocID="{77216A8E-B7CD-4758-B237-A0D51EF2C273}" presName="txTwo" presStyleLbl="node2" presStyleIdx="2" presStyleCnt="3">
        <dgm:presLayoutVars>
          <dgm:chPref val="3"/>
        </dgm:presLayoutVars>
      </dgm:prSet>
      <dgm:spPr>
        <a:prstGeom prst="roundRect">
          <a:avLst>
            <a:gd name="adj" fmla="val 10000"/>
          </a:avLst>
        </a:prstGeom>
      </dgm:spPr>
    </dgm:pt>
    <dgm:pt modelId="{0B5BB4EA-07D8-4217-B909-77EAE5A96D94}" type="pres">
      <dgm:prSet presAssocID="{77216A8E-B7CD-4758-B237-A0D51EF2C273}" presName="parTransTwo" presStyleCnt="0"/>
      <dgm:spPr/>
    </dgm:pt>
    <dgm:pt modelId="{7ABC9A58-B61D-4752-A082-20574316D064}" type="pres">
      <dgm:prSet presAssocID="{77216A8E-B7CD-4758-B237-A0D51EF2C273}" presName="horzTwo" presStyleCnt="0"/>
      <dgm:spPr/>
    </dgm:pt>
    <dgm:pt modelId="{408E9BF6-12DD-4F81-A044-76E3A1C808A2}" type="pres">
      <dgm:prSet presAssocID="{A4BD3FA6-AA40-479E-86A7-87B876C24425}" presName="vertThree" presStyleCnt="0"/>
      <dgm:spPr/>
    </dgm:pt>
    <dgm:pt modelId="{B32E05FF-36EC-49C8-96D4-F35A521A4630}" type="pres">
      <dgm:prSet presAssocID="{A4BD3FA6-AA40-479E-86A7-87B876C24425}" presName="txThree" presStyleLbl="node3" presStyleIdx="2" presStyleCnt="4">
        <dgm:presLayoutVars>
          <dgm:chPref val="3"/>
        </dgm:presLayoutVars>
      </dgm:prSet>
      <dgm:spPr/>
    </dgm:pt>
    <dgm:pt modelId="{06D89576-2B48-42CB-863E-4C8B6955191E}" type="pres">
      <dgm:prSet presAssocID="{A4BD3FA6-AA40-479E-86A7-87B876C24425}" presName="parTransThree" presStyleCnt="0"/>
      <dgm:spPr/>
    </dgm:pt>
    <dgm:pt modelId="{B099992B-F35C-43B7-96EB-0459869FF3F8}" type="pres">
      <dgm:prSet presAssocID="{A4BD3FA6-AA40-479E-86A7-87B876C24425}" presName="horzThree" presStyleCnt="0"/>
      <dgm:spPr/>
    </dgm:pt>
    <dgm:pt modelId="{DF5C21B8-75D9-48CD-93D7-64988D86D11E}" type="pres">
      <dgm:prSet presAssocID="{37ED6A45-AE59-4F83-AA63-7C660E9B7FEB}" presName="vertFour" presStyleCnt="0">
        <dgm:presLayoutVars>
          <dgm:chPref val="3"/>
        </dgm:presLayoutVars>
      </dgm:prSet>
      <dgm:spPr/>
    </dgm:pt>
    <dgm:pt modelId="{A1D46B2C-B423-4418-9133-E5CC2DAAFDBE}" type="pres">
      <dgm:prSet presAssocID="{37ED6A45-AE59-4F83-AA63-7C660E9B7FEB}" presName="txFour" presStyleLbl="node4" presStyleIdx="0" presStyleCnt="2">
        <dgm:presLayoutVars>
          <dgm:chPref val="3"/>
        </dgm:presLayoutVars>
      </dgm:prSet>
      <dgm:spPr/>
    </dgm:pt>
    <dgm:pt modelId="{DCF29C47-39DF-486D-9E01-7D51176B336E}" type="pres">
      <dgm:prSet presAssocID="{37ED6A45-AE59-4F83-AA63-7C660E9B7FEB}" presName="horzFour" presStyleCnt="0"/>
      <dgm:spPr/>
    </dgm:pt>
    <dgm:pt modelId="{6E3B9633-A22E-4AED-AF54-5FEE53ADC2C0}" type="pres">
      <dgm:prSet presAssocID="{DB25347F-DBB8-4DE8-9DFC-7CFA8A1B1BE1}" presName="sibSpaceThree" presStyleCnt="0"/>
      <dgm:spPr/>
    </dgm:pt>
    <dgm:pt modelId="{56B70F9B-7410-4D3D-A65A-EFC9EB1E4A07}" type="pres">
      <dgm:prSet presAssocID="{E9F391CA-6822-479B-A053-1B3EF10E7183}" presName="vertThree" presStyleCnt="0"/>
      <dgm:spPr/>
    </dgm:pt>
    <dgm:pt modelId="{C64879AB-11A6-4327-ACBF-AF7FDB5CA21A}" type="pres">
      <dgm:prSet presAssocID="{E9F391CA-6822-479B-A053-1B3EF10E7183}" presName="txThree" presStyleLbl="node3" presStyleIdx="3" presStyleCnt="4">
        <dgm:presLayoutVars>
          <dgm:chPref val="3"/>
        </dgm:presLayoutVars>
      </dgm:prSet>
      <dgm:spPr/>
    </dgm:pt>
    <dgm:pt modelId="{AEF15BEF-ADF5-4770-B989-7650FAD70E7B}" type="pres">
      <dgm:prSet presAssocID="{E9F391CA-6822-479B-A053-1B3EF10E7183}" presName="parTransThree" presStyleCnt="0"/>
      <dgm:spPr/>
    </dgm:pt>
    <dgm:pt modelId="{23FBDB45-1F59-476A-B8CE-D72DC6C9BB1C}" type="pres">
      <dgm:prSet presAssocID="{E9F391CA-6822-479B-A053-1B3EF10E7183}" presName="horzThree" presStyleCnt="0"/>
      <dgm:spPr/>
    </dgm:pt>
    <dgm:pt modelId="{AEE9FFCE-149B-4EB0-84D8-27191EB91AB4}" type="pres">
      <dgm:prSet presAssocID="{6DD1776A-557C-4D96-868E-AD8B89D8F69A}" presName="vertFour" presStyleCnt="0">
        <dgm:presLayoutVars>
          <dgm:chPref val="3"/>
        </dgm:presLayoutVars>
      </dgm:prSet>
      <dgm:spPr/>
    </dgm:pt>
    <dgm:pt modelId="{5A326854-87A7-43D5-9F23-D9C1B788DDD4}" type="pres">
      <dgm:prSet presAssocID="{6DD1776A-557C-4D96-868E-AD8B89D8F69A}" presName="txFour" presStyleLbl="node4" presStyleIdx="1" presStyleCnt="2">
        <dgm:presLayoutVars>
          <dgm:chPref val="3"/>
        </dgm:presLayoutVars>
      </dgm:prSet>
      <dgm:spPr/>
    </dgm:pt>
    <dgm:pt modelId="{5B15AC33-9221-49F6-96B6-F62616ED0100}" type="pres">
      <dgm:prSet presAssocID="{6DD1776A-557C-4D96-868E-AD8B89D8F69A}" presName="horzFour" presStyleCnt="0"/>
      <dgm:spPr/>
    </dgm:pt>
  </dgm:ptLst>
  <dgm:cxnLst>
    <dgm:cxn modelId="{4ADAF40C-A94A-4425-AC63-6AC2837DE65E}" srcId="{C1D154F0-4896-490F-82C7-2A9B86D232CB}" destId="{52B12EA7-5F70-4CE3-AE1A-67A536A5C6AD}" srcOrd="0" destOrd="0" parTransId="{AFB88136-001C-49BD-BBC6-30E828465EB5}" sibTransId="{4D1A45E0-D033-47DC-9182-FEEFCCADD544}"/>
    <dgm:cxn modelId="{25F76417-7886-4D03-B976-7170F0607833}" type="presOf" srcId="{37ED6A45-AE59-4F83-AA63-7C660E9B7FEB}" destId="{A1D46B2C-B423-4418-9133-E5CC2DAAFDBE}" srcOrd="0" destOrd="0" presId="urn:microsoft.com/office/officeart/2005/8/layout/hierarchy4"/>
    <dgm:cxn modelId="{1F6B4725-073F-4229-968B-2F4B2C82F6C0}" type="presOf" srcId="{ED33D7E4-1AB3-4ACC-8779-2AD2507BB0E9}" destId="{D74CCBA9-EB1F-4E60-8A0E-CA16EB221949}" srcOrd="0" destOrd="0" presId="urn:microsoft.com/office/officeart/2005/8/layout/hierarchy4"/>
    <dgm:cxn modelId="{34769E25-22A0-4838-A395-00107F5CF377}" srcId="{77216A8E-B7CD-4758-B237-A0D51EF2C273}" destId="{E9F391CA-6822-479B-A053-1B3EF10E7183}" srcOrd="1" destOrd="0" parTransId="{250FC6A4-8E31-41C7-908C-473B10AA3E7E}" sibTransId="{6C94456B-C314-4ACD-AAC0-32A995B043E8}"/>
    <dgm:cxn modelId="{86EB7636-3FF8-4144-A3E8-FDDCC506AC9F}" type="presOf" srcId="{A4BD3FA6-AA40-479E-86A7-87B876C24425}" destId="{B32E05FF-36EC-49C8-96D4-F35A521A4630}" srcOrd="0" destOrd="0" presId="urn:microsoft.com/office/officeart/2005/8/layout/hierarchy4"/>
    <dgm:cxn modelId="{E1C03037-9F1F-477B-837D-B7C239E74739}" srcId="{A4BD3FA6-AA40-479E-86A7-87B876C24425}" destId="{37ED6A45-AE59-4F83-AA63-7C660E9B7FEB}" srcOrd="0" destOrd="0" parTransId="{1A5457F9-8705-4018-9410-F069EAF47F96}" sibTransId="{411523D6-ADDD-4FAD-9490-CBE09D596B00}"/>
    <dgm:cxn modelId="{8285CA3C-ACCE-4847-ABAA-F647B5DDEF00}" type="presOf" srcId="{E9F391CA-6822-479B-A053-1B3EF10E7183}" destId="{C64879AB-11A6-4327-ACBF-AF7FDB5CA21A}" srcOrd="0" destOrd="0" presId="urn:microsoft.com/office/officeart/2005/8/layout/hierarchy4"/>
    <dgm:cxn modelId="{B124DC3C-CC9B-43CE-A999-8505DF8F15C7}" type="presOf" srcId="{C1D154F0-4896-490F-82C7-2A9B86D232CB}" destId="{8BCD1500-4069-4B32-A129-A3296C80B7BD}" srcOrd="0" destOrd="0" presId="urn:microsoft.com/office/officeart/2005/8/layout/hierarchy4"/>
    <dgm:cxn modelId="{59259444-2F7B-49F1-A170-0CF11ABAF5A3}" type="presOf" srcId="{52B12EA7-5F70-4CE3-AE1A-67A536A5C6AD}" destId="{0EF83325-94A4-4B3C-A816-A7FB776825FA}" srcOrd="0" destOrd="0" presId="urn:microsoft.com/office/officeart/2005/8/layout/hierarchy4"/>
    <dgm:cxn modelId="{9D9DF84C-9353-4940-B6DA-9ED45663EF8A}" srcId="{FC80609F-32DC-4D8B-B1D8-AA3B45D3DD60}" destId="{2BC1AC50-D09C-4EF6-A3C0-00E0CAB83D9F}" srcOrd="0" destOrd="0" parTransId="{8272DA23-A29E-447D-8865-3A29D0E89453}" sibTransId="{8A5E628E-69E0-4E90-B87E-1802B7DC0E6C}"/>
    <dgm:cxn modelId="{7609E183-1176-4050-B26E-D1F4AA315233}" srcId="{ED33D7E4-1AB3-4ACC-8779-2AD2507BB0E9}" destId="{77216A8E-B7CD-4758-B237-A0D51EF2C273}" srcOrd="2" destOrd="0" parTransId="{58417AED-0047-4592-847B-B4ECB33C6474}" sibTransId="{59B4775E-92BF-4466-BBC6-E5D6FF12B2DF}"/>
    <dgm:cxn modelId="{2DC0BE8B-80D3-443C-8A93-87D3C91C4435}" srcId="{33AC3340-89B8-4D09-A8A5-90882C725865}" destId="{ED33D7E4-1AB3-4ACC-8779-2AD2507BB0E9}" srcOrd="0" destOrd="0" parTransId="{1D2FE773-6729-4E28-BAD9-56506F8513B8}" sibTransId="{586EB2E9-19D2-4002-A7CA-E2096104BC3A}"/>
    <dgm:cxn modelId="{8FAB1F97-57B6-41D8-96D7-E4D0EC12EB61}" srcId="{ED33D7E4-1AB3-4ACC-8779-2AD2507BB0E9}" destId="{C1D154F0-4896-490F-82C7-2A9B86D232CB}" srcOrd="1" destOrd="0" parTransId="{258D3110-D8CA-443C-BA8D-FF2FE425425C}" sibTransId="{886D404E-AB5C-4CE7-B2CA-986257095428}"/>
    <dgm:cxn modelId="{EB870798-68BE-4866-96ED-54FC6163009E}" type="presOf" srcId="{6DD1776A-557C-4D96-868E-AD8B89D8F69A}" destId="{5A326854-87A7-43D5-9F23-D9C1B788DDD4}" srcOrd="0" destOrd="0" presId="urn:microsoft.com/office/officeart/2005/8/layout/hierarchy4"/>
    <dgm:cxn modelId="{5446BFB2-8013-4047-A1D3-E10E1C55114C}" srcId="{ED33D7E4-1AB3-4ACC-8779-2AD2507BB0E9}" destId="{FC80609F-32DC-4D8B-B1D8-AA3B45D3DD60}" srcOrd="0" destOrd="0" parTransId="{3BA50512-2C0A-480E-ACAD-52610E523942}" sibTransId="{871501D6-EF4C-4BF9-853B-8A321971464B}"/>
    <dgm:cxn modelId="{0F8E7BBE-02CC-4B3C-A25C-3D154DD5226E}" type="presOf" srcId="{33AC3340-89B8-4D09-A8A5-90882C725865}" destId="{0D2E13CD-39A2-420A-A2BD-E8B113388340}" srcOrd="0" destOrd="0" presId="urn:microsoft.com/office/officeart/2005/8/layout/hierarchy4"/>
    <dgm:cxn modelId="{9A67F7C7-73EE-4729-8AF0-27DF20058AB1}" srcId="{77216A8E-B7CD-4758-B237-A0D51EF2C273}" destId="{A4BD3FA6-AA40-479E-86A7-87B876C24425}" srcOrd="0" destOrd="0" parTransId="{057B62C3-1521-4635-A101-0F40349B43FB}" sibTransId="{DB25347F-DBB8-4DE8-9DFC-7CFA8A1B1BE1}"/>
    <dgm:cxn modelId="{8A0767D0-3D5E-411F-B02C-4E5693A7914A}" type="presOf" srcId="{77216A8E-B7CD-4758-B237-A0D51EF2C273}" destId="{C4A54FCC-8245-4CA6-8DB9-F2BC85880A65}" srcOrd="0" destOrd="0" presId="urn:microsoft.com/office/officeart/2005/8/layout/hierarchy4"/>
    <dgm:cxn modelId="{CE80E7D8-9B30-478D-AB39-2889581E68B6}" type="presOf" srcId="{FC80609F-32DC-4D8B-B1D8-AA3B45D3DD60}" destId="{34BA491E-F239-4B95-928A-91DA484EC105}" srcOrd="0" destOrd="0" presId="urn:microsoft.com/office/officeart/2005/8/layout/hierarchy4"/>
    <dgm:cxn modelId="{BA5866DF-B628-4403-B2B2-1B95A62A6355}" srcId="{E9F391CA-6822-479B-A053-1B3EF10E7183}" destId="{6DD1776A-557C-4D96-868E-AD8B89D8F69A}" srcOrd="0" destOrd="0" parTransId="{8DF56BE1-2ABA-4C3B-B68F-96C6B2C31047}" sibTransId="{59BF5427-F7D6-4BE8-B259-5851D063E5ED}"/>
    <dgm:cxn modelId="{3B3A85E3-BAB5-4B83-B84E-B1FBAD3B49FF}" type="presOf" srcId="{2BC1AC50-D09C-4EF6-A3C0-00E0CAB83D9F}" destId="{D50B3CA9-7DB3-438A-A60A-31EECCCBDA07}" srcOrd="0" destOrd="0" presId="urn:microsoft.com/office/officeart/2005/8/layout/hierarchy4"/>
    <dgm:cxn modelId="{4B498012-A9F3-4DA2-AA58-701D5DEBBA3B}" type="presParOf" srcId="{0D2E13CD-39A2-420A-A2BD-E8B113388340}" destId="{7A6CBD60-6062-40C6-98D1-9F905DCEE781}" srcOrd="0" destOrd="0" presId="urn:microsoft.com/office/officeart/2005/8/layout/hierarchy4"/>
    <dgm:cxn modelId="{F0A63650-48F4-43D9-A31F-069D09B6F421}" type="presParOf" srcId="{7A6CBD60-6062-40C6-98D1-9F905DCEE781}" destId="{D74CCBA9-EB1F-4E60-8A0E-CA16EB221949}" srcOrd="0" destOrd="0" presId="urn:microsoft.com/office/officeart/2005/8/layout/hierarchy4"/>
    <dgm:cxn modelId="{DE6FC5F8-3982-4F03-82C1-84C21928A391}" type="presParOf" srcId="{7A6CBD60-6062-40C6-98D1-9F905DCEE781}" destId="{70516A6F-0B15-46B0-8C20-48337EB85A74}" srcOrd="1" destOrd="0" presId="urn:microsoft.com/office/officeart/2005/8/layout/hierarchy4"/>
    <dgm:cxn modelId="{DB23D24A-1489-49B1-86E7-DD891695C5DF}" type="presParOf" srcId="{7A6CBD60-6062-40C6-98D1-9F905DCEE781}" destId="{D1DD3999-D040-44A2-BD24-5119E180DFDF}" srcOrd="2" destOrd="0" presId="urn:microsoft.com/office/officeart/2005/8/layout/hierarchy4"/>
    <dgm:cxn modelId="{43C850FF-0B9E-4B5B-BAE2-E73D1C191683}" type="presParOf" srcId="{D1DD3999-D040-44A2-BD24-5119E180DFDF}" destId="{19755783-6094-43B8-88EF-C8BA35DA7B23}" srcOrd="0" destOrd="0" presId="urn:microsoft.com/office/officeart/2005/8/layout/hierarchy4"/>
    <dgm:cxn modelId="{092EB79B-1D2C-42B8-B7A0-7F93B855FB61}" type="presParOf" srcId="{19755783-6094-43B8-88EF-C8BA35DA7B23}" destId="{34BA491E-F239-4B95-928A-91DA484EC105}" srcOrd="0" destOrd="0" presId="urn:microsoft.com/office/officeart/2005/8/layout/hierarchy4"/>
    <dgm:cxn modelId="{D7D3F83F-04B7-4BD2-A35E-67DB21ED64C5}" type="presParOf" srcId="{19755783-6094-43B8-88EF-C8BA35DA7B23}" destId="{705D3A19-D6C0-4610-B881-3CC9CA2E73F9}" srcOrd="1" destOrd="0" presId="urn:microsoft.com/office/officeart/2005/8/layout/hierarchy4"/>
    <dgm:cxn modelId="{A17FDC3C-50AF-4688-9B31-81631375AC10}" type="presParOf" srcId="{19755783-6094-43B8-88EF-C8BA35DA7B23}" destId="{CF6810CD-A8F8-41C8-A67B-2B855DD861C3}" srcOrd="2" destOrd="0" presId="urn:microsoft.com/office/officeart/2005/8/layout/hierarchy4"/>
    <dgm:cxn modelId="{10E2713F-BD61-4B20-A62F-0F8CD56AFCF9}" type="presParOf" srcId="{CF6810CD-A8F8-41C8-A67B-2B855DD861C3}" destId="{0ABE3A6B-DC18-4451-9D4E-EFBF3282190C}" srcOrd="0" destOrd="0" presId="urn:microsoft.com/office/officeart/2005/8/layout/hierarchy4"/>
    <dgm:cxn modelId="{E27F1E94-A521-40DA-8AB3-41CB669C4AB3}" type="presParOf" srcId="{0ABE3A6B-DC18-4451-9D4E-EFBF3282190C}" destId="{D50B3CA9-7DB3-438A-A60A-31EECCCBDA07}" srcOrd="0" destOrd="0" presId="urn:microsoft.com/office/officeart/2005/8/layout/hierarchy4"/>
    <dgm:cxn modelId="{AB431F1E-5541-4914-81FE-EE4578C70057}" type="presParOf" srcId="{0ABE3A6B-DC18-4451-9D4E-EFBF3282190C}" destId="{54292E48-61BF-494B-B8A9-439EF7EAB33D}" srcOrd="1" destOrd="0" presId="urn:microsoft.com/office/officeart/2005/8/layout/hierarchy4"/>
    <dgm:cxn modelId="{676C4293-067E-4BA6-95D4-2C891B5B36B9}" type="presParOf" srcId="{D1DD3999-D040-44A2-BD24-5119E180DFDF}" destId="{67E55211-1B88-423D-8405-7A65E04A02EF}" srcOrd="1" destOrd="0" presId="urn:microsoft.com/office/officeart/2005/8/layout/hierarchy4"/>
    <dgm:cxn modelId="{AB198A94-8C67-4D24-A656-B2315CE383A7}" type="presParOf" srcId="{D1DD3999-D040-44A2-BD24-5119E180DFDF}" destId="{91C23DEF-743C-4750-9F8A-6C10E4B5C7E1}" srcOrd="2" destOrd="0" presId="urn:microsoft.com/office/officeart/2005/8/layout/hierarchy4"/>
    <dgm:cxn modelId="{8709C9DA-C1AD-4742-A500-E290FE444149}" type="presParOf" srcId="{91C23DEF-743C-4750-9F8A-6C10E4B5C7E1}" destId="{8BCD1500-4069-4B32-A129-A3296C80B7BD}" srcOrd="0" destOrd="0" presId="urn:microsoft.com/office/officeart/2005/8/layout/hierarchy4"/>
    <dgm:cxn modelId="{BD2302D9-6518-43DB-ABE2-EEC027F9926C}" type="presParOf" srcId="{91C23DEF-743C-4750-9F8A-6C10E4B5C7E1}" destId="{2121595B-7891-4E82-A60A-AF43F2A7ED56}" srcOrd="1" destOrd="0" presId="urn:microsoft.com/office/officeart/2005/8/layout/hierarchy4"/>
    <dgm:cxn modelId="{8DA19834-1598-432E-A32C-AED130FE5F61}" type="presParOf" srcId="{91C23DEF-743C-4750-9F8A-6C10E4B5C7E1}" destId="{36A81458-8AD1-4959-83A4-719EDC36917C}" srcOrd="2" destOrd="0" presId="urn:microsoft.com/office/officeart/2005/8/layout/hierarchy4"/>
    <dgm:cxn modelId="{FB296DBB-8B22-4C61-8662-A543D5694DFA}" type="presParOf" srcId="{36A81458-8AD1-4959-83A4-719EDC36917C}" destId="{DF38F8D7-1AC5-4F38-A919-04D46DE5B452}" srcOrd="0" destOrd="0" presId="urn:microsoft.com/office/officeart/2005/8/layout/hierarchy4"/>
    <dgm:cxn modelId="{873FB4FA-0482-44A7-8899-C06831A91601}" type="presParOf" srcId="{DF38F8D7-1AC5-4F38-A919-04D46DE5B452}" destId="{0EF83325-94A4-4B3C-A816-A7FB776825FA}" srcOrd="0" destOrd="0" presId="urn:microsoft.com/office/officeart/2005/8/layout/hierarchy4"/>
    <dgm:cxn modelId="{250C268A-5B4A-4455-8C45-26B20661BD31}" type="presParOf" srcId="{DF38F8D7-1AC5-4F38-A919-04D46DE5B452}" destId="{A3DAF9DC-A49F-47D7-A2A5-7F5CBC3C9CA3}" srcOrd="1" destOrd="0" presId="urn:microsoft.com/office/officeart/2005/8/layout/hierarchy4"/>
    <dgm:cxn modelId="{06D73A6D-7CAE-4139-8F31-DE8BD0BFEBAD}" type="presParOf" srcId="{D1DD3999-D040-44A2-BD24-5119E180DFDF}" destId="{F025129C-CFFF-4CED-8FF1-DE69389D6D8C}" srcOrd="3" destOrd="0" presId="urn:microsoft.com/office/officeart/2005/8/layout/hierarchy4"/>
    <dgm:cxn modelId="{D94B3313-FDE2-4B7C-B5C0-34C52A804487}" type="presParOf" srcId="{D1DD3999-D040-44A2-BD24-5119E180DFDF}" destId="{42ADA854-F752-482E-815D-371C020C4506}" srcOrd="4" destOrd="0" presId="urn:microsoft.com/office/officeart/2005/8/layout/hierarchy4"/>
    <dgm:cxn modelId="{546CF372-9BF9-4E54-B357-19C4EB3CC559}" type="presParOf" srcId="{42ADA854-F752-482E-815D-371C020C4506}" destId="{C4A54FCC-8245-4CA6-8DB9-F2BC85880A65}" srcOrd="0" destOrd="0" presId="urn:microsoft.com/office/officeart/2005/8/layout/hierarchy4"/>
    <dgm:cxn modelId="{5FE38F2B-C022-4C6B-A16B-4E9FE488BC29}" type="presParOf" srcId="{42ADA854-F752-482E-815D-371C020C4506}" destId="{0B5BB4EA-07D8-4217-B909-77EAE5A96D94}" srcOrd="1" destOrd="0" presId="urn:microsoft.com/office/officeart/2005/8/layout/hierarchy4"/>
    <dgm:cxn modelId="{45A05BE4-AF36-4F3F-A114-D17952DFD7DE}" type="presParOf" srcId="{42ADA854-F752-482E-815D-371C020C4506}" destId="{7ABC9A58-B61D-4752-A082-20574316D064}" srcOrd="2" destOrd="0" presId="urn:microsoft.com/office/officeart/2005/8/layout/hierarchy4"/>
    <dgm:cxn modelId="{95723CDE-0DCA-422B-9F8B-F6DE9714F2D8}" type="presParOf" srcId="{7ABC9A58-B61D-4752-A082-20574316D064}" destId="{408E9BF6-12DD-4F81-A044-76E3A1C808A2}" srcOrd="0" destOrd="0" presId="urn:microsoft.com/office/officeart/2005/8/layout/hierarchy4"/>
    <dgm:cxn modelId="{605269F8-C802-4C10-A9CC-3077BC04ACFC}" type="presParOf" srcId="{408E9BF6-12DD-4F81-A044-76E3A1C808A2}" destId="{B32E05FF-36EC-49C8-96D4-F35A521A4630}" srcOrd="0" destOrd="0" presId="urn:microsoft.com/office/officeart/2005/8/layout/hierarchy4"/>
    <dgm:cxn modelId="{5FADA5AC-B446-4003-8539-B8E64DC6147D}" type="presParOf" srcId="{408E9BF6-12DD-4F81-A044-76E3A1C808A2}" destId="{06D89576-2B48-42CB-863E-4C8B6955191E}" srcOrd="1" destOrd="0" presId="urn:microsoft.com/office/officeart/2005/8/layout/hierarchy4"/>
    <dgm:cxn modelId="{EF49ADC6-E707-4C19-9A37-3BE4A1043A8A}" type="presParOf" srcId="{408E9BF6-12DD-4F81-A044-76E3A1C808A2}" destId="{B099992B-F35C-43B7-96EB-0459869FF3F8}" srcOrd="2" destOrd="0" presId="urn:microsoft.com/office/officeart/2005/8/layout/hierarchy4"/>
    <dgm:cxn modelId="{7E8A2CA3-523F-4ADC-B0EB-5C3EA0FC0A58}" type="presParOf" srcId="{B099992B-F35C-43B7-96EB-0459869FF3F8}" destId="{DF5C21B8-75D9-48CD-93D7-64988D86D11E}" srcOrd="0" destOrd="0" presId="urn:microsoft.com/office/officeart/2005/8/layout/hierarchy4"/>
    <dgm:cxn modelId="{707A7353-7BC3-43E0-A40F-B160F56B22F4}" type="presParOf" srcId="{DF5C21B8-75D9-48CD-93D7-64988D86D11E}" destId="{A1D46B2C-B423-4418-9133-E5CC2DAAFDBE}" srcOrd="0" destOrd="0" presId="urn:microsoft.com/office/officeart/2005/8/layout/hierarchy4"/>
    <dgm:cxn modelId="{4DE16425-5D03-4529-BEDF-47CE8A128E04}" type="presParOf" srcId="{DF5C21B8-75D9-48CD-93D7-64988D86D11E}" destId="{DCF29C47-39DF-486D-9E01-7D51176B336E}" srcOrd="1" destOrd="0" presId="urn:microsoft.com/office/officeart/2005/8/layout/hierarchy4"/>
    <dgm:cxn modelId="{0EFF8918-DF73-4C68-96D3-B092D91F5EFE}" type="presParOf" srcId="{7ABC9A58-B61D-4752-A082-20574316D064}" destId="{6E3B9633-A22E-4AED-AF54-5FEE53ADC2C0}" srcOrd="1" destOrd="0" presId="urn:microsoft.com/office/officeart/2005/8/layout/hierarchy4"/>
    <dgm:cxn modelId="{404D8565-0540-4DD5-B7A9-30BF7FBE808F}" type="presParOf" srcId="{7ABC9A58-B61D-4752-A082-20574316D064}" destId="{56B70F9B-7410-4D3D-A65A-EFC9EB1E4A07}" srcOrd="2" destOrd="0" presId="urn:microsoft.com/office/officeart/2005/8/layout/hierarchy4"/>
    <dgm:cxn modelId="{3DBC7645-8FCF-4E4B-8025-81C5A9FCB767}" type="presParOf" srcId="{56B70F9B-7410-4D3D-A65A-EFC9EB1E4A07}" destId="{C64879AB-11A6-4327-ACBF-AF7FDB5CA21A}" srcOrd="0" destOrd="0" presId="urn:microsoft.com/office/officeart/2005/8/layout/hierarchy4"/>
    <dgm:cxn modelId="{42FC9541-E4C5-408C-83D9-E8CA2A5B57B9}" type="presParOf" srcId="{56B70F9B-7410-4D3D-A65A-EFC9EB1E4A07}" destId="{AEF15BEF-ADF5-4770-B989-7650FAD70E7B}" srcOrd="1" destOrd="0" presId="urn:microsoft.com/office/officeart/2005/8/layout/hierarchy4"/>
    <dgm:cxn modelId="{B09AB7C6-B1A2-4DF9-A1CA-6FB77727E195}" type="presParOf" srcId="{56B70F9B-7410-4D3D-A65A-EFC9EB1E4A07}" destId="{23FBDB45-1F59-476A-B8CE-D72DC6C9BB1C}" srcOrd="2" destOrd="0" presId="urn:microsoft.com/office/officeart/2005/8/layout/hierarchy4"/>
    <dgm:cxn modelId="{B91F5396-30E0-4755-B24A-18EB49B98EB3}" type="presParOf" srcId="{23FBDB45-1F59-476A-B8CE-D72DC6C9BB1C}" destId="{AEE9FFCE-149B-4EB0-84D8-27191EB91AB4}" srcOrd="0" destOrd="0" presId="urn:microsoft.com/office/officeart/2005/8/layout/hierarchy4"/>
    <dgm:cxn modelId="{818DA1E3-A094-49D8-B7AF-9D17B1E1BF0D}" type="presParOf" srcId="{AEE9FFCE-149B-4EB0-84D8-27191EB91AB4}" destId="{5A326854-87A7-43D5-9F23-D9C1B788DDD4}" srcOrd="0" destOrd="0" presId="urn:microsoft.com/office/officeart/2005/8/layout/hierarchy4"/>
    <dgm:cxn modelId="{7988785C-74A9-4F0D-BA26-6FD8670188DD}" type="presParOf" srcId="{AEE9FFCE-149B-4EB0-84D8-27191EB91AB4}" destId="{5B15AC33-9221-49F6-96B6-F62616ED0100}"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83CDFA4B-8D32-43EB-88E6-E11EC52DD1AD}" type="doc">
      <dgm:prSet loTypeId="urn:microsoft.com/office/officeart/2005/8/layout/gear1" loCatId="cycle" qsTypeId="urn:microsoft.com/office/officeart/2005/8/quickstyle/simple1" qsCatId="simple" csTypeId="urn:microsoft.com/office/officeart/2005/8/colors/accent2_2" csCatId="accent2" phldr="1"/>
      <dgm:spPr/>
    </dgm:pt>
    <dgm:pt modelId="{B6D58933-A030-49E2-AC8D-826653F2180B}">
      <dgm:prSet phldrT="[Texto]" custT="1"/>
      <dgm:spPr/>
      <dgm:t>
        <a:bodyPr/>
        <a:lstStyle/>
        <a:p>
          <a:r>
            <a:rPr lang="es-ES" sz="1600" dirty="0"/>
            <a:t>Contratación menor</a:t>
          </a:r>
        </a:p>
      </dgm:t>
    </dgm:pt>
    <dgm:pt modelId="{5854A493-9C49-4789-8BC0-7D42D6529655}" type="parTrans" cxnId="{2182B199-D67C-4F10-A6A1-871CE82029B4}">
      <dgm:prSet/>
      <dgm:spPr/>
      <dgm:t>
        <a:bodyPr/>
        <a:lstStyle/>
        <a:p>
          <a:endParaRPr lang="es-ES"/>
        </a:p>
      </dgm:t>
    </dgm:pt>
    <dgm:pt modelId="{E17FEF16-6D61-4CC5-8C8C-09DBA2951D7F}" type="sibTrans" cxnId="{2182B199-D67C-4F10-A6A1-871CE82029B4}">
      <dgm:prSet/>
      <dgm:spPr/>
      <dgm:t>
        <a:bodyPr/>
        <a:lstStyle/>
        <a:p>
          <a:endParaRPr lang="es-ES"/>
        </a:p>
      </dgm:t>
    </dgm:pt>
    <dgm:pt modelId="{C7FAA674-4A99-4A50-A3AD-8A4E84280BDE}">
      <dgm:prSet phldrT="[Texto]"/>
      <dgm:spPr/>
      <dgm:t>
        <a:bodyPr/>
        <a:lstStyle/>
        <a:p>
          <a:r>
            <a:rPr lang="es-ES" dirty="0"/>
            <a:t>Ingresos/DVI</a:t>
          </a:r>
        </a:p>
      </dgm:t>
    </dgm:pt>
    <dgm:pt modelId="{EAF7F65A-7C92-4DE6-B256-19A4F21863FE}" type="parTrans" cxnId="{9DA360EF-375B-44B3-97EE-07738E3C3DBE}">
      <dgm:prSet/>
      <dgm:spPr/>
      <dgm:t>
        <a:bodyPr/>
        <a:lstStyle/>
        <a:p>
          <a:endParaRPr lang="es-ES"/>
        </a:p>
      </dgm:t>
    </dgm:pt>
    <dgm:pt modelId="{94E61087-EC35-4BA7-BF2F-1B1269357669}" type="sibTrans" cxnId="{9DA360EF-375B-44B3-97EE-07738E3C3DBE}">
      <dgm:prSet/>
      <dgm:spPr/>
      <dgm:t>
        <a:bodyPr/>
        <a:lstStyle/>
        <a:p>
          <a:endParaRPr lang="es-ES"/>
        </a:p>
      </dgm:t>
    </dgm:pt>
    <dgm:pt modelId="{35DAF550-7ABF-47D1-A74F-5A233E97C386}">
      <dgm:prSet phldrT="[Texto]" custT="1"/>
      <dgm:spPr/>
      <dgm:t>
        <a:bodyPr/>
        <a:lstStyle/>
        <a:p>
          <a:r>
            <a:rPr lang="es-ES" sz="1400" dirty="0"/>
            <a:t>Anticipos de caja fija</a:t>
          </a:r>
        </a:p>
      </dgm:t>
    </dgm:pt>
    <dgm:pt modelId="{9B8F0102-EFC2-49FE-8B70-3D8BBA9FEF03}" type="parTrans" cxnId="{133133D2-E263-49DE-80AA-383063547726}">
      <dgm:prSet/>
      <dgm:spPr/>
      <dgm:t>
        <a:bodyPr/>
        <a:lstStyle/>
        <a:p>
          <a:endParaRPr lang="es-ES"/>
        </a:p>
      </dgm:t>
    </dgm:pt>
    <dgm:pt modelId="{F7311881-1667-4578-8B3D-39A3E38C1991}" type="sibTrans" cxnId="{133133D2-E263-49DE-80AA-383063547726}">
      <dgm:prSet/>
      <dgm:spPr/>
      <dgm:t>
        <a:bodyPr/>
        <a:lstStyle/>
        <a:p>
          <a:endParaRPr lang="es-ES"/>
        </a:p>
      </dgm:t>
    </dgm:pt>
    <dgm:pt modelId="{043F2242-1CBB-4064-9B85-7C644490F07E}" type="pres">
      <dgm:prSet presAssocID="{83CDFA4B-8D32-43EB-88E6-E11EC52DD1AD}" presName="composite" presStyleCnt="0">
        <dgm:presLayoutVars>
          <dgm:chMax val="3"/>
          <dgm:animLvl val="lvl"/>
          <dgm:resizeHandles val="exact"/>
        </dgm:presLayoutVars>
      </dgm:prSet>
      <dgm:spPr/>
    </dgm:pt>
    <dgm:pt modelId="{880CC7EA-479F-4103-A45F-CCBE92006984}" type="pres">
      <dgm:prSet presAssocID="{B6D58933-A030-49E2-AC8D-826653F2180B}" presName="gear1" presStyleLbl="node1" presStyleIdx="0" presStyleCnt="3">
        <dgm:presLayoutVars>
          <dgm:chMax val="1"/>
          <dgm:bulletEnabled val="1"/>
        </dgm:presLayoutVars>
      </dgm:prSet>
      <dgm:spPr/>
    </dgm:pt>
    <dgm:pt modelId="{58636CD8-F0CD-41EC-8B62-8DCF6572EE07}" type="pres">
      <dgm:prSet presAssocID="{B6D58933-A030-49E2-AC8D-826653F2180B}" presName="gear1srcNode" presStyleLbl="node1" presStyleIdx="0" presStyleCnt="3"/>
      <dgm:spPr/>
    </dgm:pt>
    <dgm:pt modelId="{FF71A805-8B00-4CF0-A9DC-9037D62AFBDE}" type="pres">
      <dgm:prSet presAssocID="{B6D58933-A030-49E2-AC8D-826653F2180B}" presName="gear1dstNode" presStyleLbl="node1" presStyleIdx="0" presStyleCnt="3"/>
      <dgm:spPr/>
    </dgm:pt>
    <dgm:pt modelId="{24355ED4-7669-45A9-A885-157AA70D83CD}" type="pres">
      <dgm:prSet presAssocID="{C7FAA674-4A99-4A50-A3AD-8A4E84280BDE}" presName="gear2" presStyleLbl="node1" presStyleIdx="1" presStyleCnt="3">
        <dgm:presLayoutVars>
          <dgm:chMax val="1"/>
          <dgm:bulletEnabled val="1"/>
        </dgm:presLayoutVars>
      </dgm:prSet>
      <dgm:spPr/>
    </dgm:pt>
    <dgm:pt modelId="{A5DB48C9-3D9E-4F23-89B5-5FE225AC4BDA}" type="pres">
      <dgm:prSet presAssocID="{C7FAA674-4A99-4A50-A3AD-8A4E84280BDE}" presName="gear2srcNode" presStyleLbl="node1" presStyleIdx="1" presStyleCnt="3"/>
      <dgm:spPr/>
    </dgm:pt>
    <dgm:pt modelId="{1EC68C78-E02D-415A-BFC7-1E90CAFF7C78}" type="pres">
      <dgm:prSet presAssocID="{C7FAA674-4A99-4A50-A3AD-8A4E84280BDE}" presName="gear2dstNode" presStyleLbl="node1" presStyleIdx="1" presStyleCnt="3"/>
      <dgm:spPr/>
    </dgm:pt>
    <dgm:pt modelId="{F0DBF07C-A4DB-4B8C-8F68-C6A72B7A0F95}" type="pres">
      <dgm:prSet presAssocID="{35DAF550-7ABF-47D1-A74F-5A233E97C386}" presName="gear3" presStyleLbl="node1" presStyleIdx="2" presStyleCnt="3"/>
      <dgm:spPr/>
    </dgm:pt>
    <dgm:pt modelId="{4C025679-E679-4694-A570-21E8B7CACFB3}" type="pres">
      <dgm:prSet presAssocID="{35DAF550-7ABF-47D1-A74F-5A233E97C386}" presName="gear3tx" presStyleLbl="node1" presStyleIdx="2" presStyleCnt="3">
        <dgm:presLayoutVars>
          <dgm:chMax val="1"/>
          <dgm:bulletEnabled val="1"/>
        </dgm:presLayoutVars>
      </dgm:prSet>
      <dgm:spPr/>
    </dgm:pt>
    <dgm:pt modelId="{7A1F1687-505D-4932-BDD8-8A840A237A2B}" type="pres">
      <dgm:prSet presAssocID="{35DAF550-7ABF-47D1-A74F-5A233E97C386}" presName="gear3srcNode" presStyleLbl="node1" presStyleIdx="2" presStyleCnt="3"/>
      <dgm:spPr/>
    </dgm:pt>
    <dgm:pt modelId="{E5EE0785-EF8F-4E4B-B087-485009970E21}" type="pres">
      <dgm:prSet presAssocID="{35DAF550-7ABF-47D1-A74F-5A233E97C386}" presName="gear3dstNode" presStyleLbl="node1" presStyleIdx="2" presStyleCnt="3"/>
      <dgm:spPr/>
    </dgm:pt>
    <dgm:pt modelId="{9B93F567-3653-4FB5-A549-3ACD6C4A588A}" type="pres">
      <dgm:prSet presAssocID="{E17FEF16-6D61-4CC5-8C8C-09DBA2951D7F}" presName="connector1" presStyleLbl="sibTrans2D1" presStyleIdx="0" presStyleCnt="3"/>
      <dgm:spPr/>
    </dgm:pt>
    <dgm:pt modelId="{E7530934-9656-4C6C-97AD-0B5F5B6CB7E1}" type="pres">
      <dgm:prSet presAssocID="{94E61087-EC35-4BA7-BF2F-1B1269357669}" presName="connector2" presStyleLbl="sibTrans2D1" presStyleIdx="1" presStyleCnt="3"/>
      <dgm:spPr/>
    </dgm:pt>
    <dgm:pt modelId="{C22C4EF2-FEA0-4509-A23F-78BA67E6AE04}" type="pres">
      <dgm:prSet presAssocID="{F7311881-1667-4578-8B3D-39A3E38C1991}" presName="connector3" presStyleLbl="sibTrans2D1" presStyleIdx="2" presStyleCnt="3"/>
      <dgm:spPr/>
    </dgm:pt>
  </dgm:ptLst>
  <dgm:cxnLst>
    <dgm:cxn modelId="{8BF36E27-E055-409E-BD51-2E83967E63DB}" type="presOf" srcId="{E17FEF16-6D61-4CC5-8C8C-09DBA2951D7F}" destId="{9B93F567-3653-4FB5-A549-3ACD6C4A588A}" srcOrd="0" destOrd="0" presId="urn:microsoft.com/office/officeart/2005/8/layout/gear1"/>
    <dgm:cxn modelId="{C6595D2A-E4FA-4B38-A65B-048BE7C9AE15}" type="presOf" srcId="{35DAF550-7ABF-47D1-A74F-5A233E97C386}" destId="{E5EE0785-EF8F-4E4B-B087-485009970E21}" srcOrd="3" destOrd="0" presId="urn:microsoft.com/office/officeart/2005/8/layout/gear1"/>
    <dgm:cxn modelId="{B0802E5E-3351-4190-B71B-30B1B6542537}" type="presOf" srcId="{83CDFA4B-8D32-43EB-88E6-E11EC52DD1AD}" destId="{043F2242-1CBB-4064-9B85-7C644490F07E}" srcOrd="0" destOrd="0" presId="urn:microsoft.com/office/officeart/2005/8/layout/gear1"/>
    <dgm:cxn modelId="{060E2F64-86C1-47DA-AA9D-DF4F930661A4}" type="presOf" srcId="{94E61087-EC35-4BA7-BF2F-1B1269357669}" destId="{E7530934-9656-4C6C-97AD-0B5F5B6CB7E1}" srcOrd="0" destOrd="0" presId="urn:microsoft.com/office/officeart/2005/8/layout/gear1"/>
    <dgm:cxn modelId="{C2273965-3EEF-41DA-B453-8CA6D7B3E32C}" type="presOf" srcId="{C7FAA674-4A99-4A50-A3AD-8A4E84280BDE}" destId="{24355ED4-7669-45A9-A885-157AA70D83CD}" srcOrd="0" destOrd="0" presId="urn:microsoft.com/office/officeart/2005/8/layout/gear1"/>
    <dgm:cxn modelId="{7A907458-E841-432F-861D-1A1614527F6C}" type="presOf" srcId="{B6D58933-A030-49E2-AC8D-826653F2180B}" destId="{880CC7EA-479F-4103-A45F-CCBE92006984}" srcOrd="0" destOrd="0" presId="urn:microsoft.com/office/officeart/2005/8/layout/gear1"/>
    <dgm:cxn modelId="{34993E7C-1C9A-42BF-BBE7-2E48D9C2E3DC}" type="presOf" srcId="{35DAF550-7ABF-47D1-A74F-5A233E97C386}" destId="{4C025679-E679-4694-A570-21E8B7CACFB3}" srcOrd="1" destOrd="0" presId="urn:microsoft.com/office/officeart/2005/8/layout/gear1"/>
    <dgm:cxn modelId="{2182B199-D67C-4F10-A6A1-871CE82029B4}" srcId="{83CDFA4B-8D32-43EB-88E6-E11EC52DD1AD}" destId="{B6D58933-A030-49E2-AC8D-826653F2180B}" srcOrd="0" destOrd="0" parTransId="{5854A493-9C49-4789-8BC0-7D42D6529655}" sibTransId="{E17FEF16-6D61-4CC5-8C8C-09DBA2951D7F}"/>
    <dgm:cxn modelId="{3CCD11A1-9F5B-46E6-8D54-9D4BC1A855C3}" type="presOf" srcId="{35DAF550-7ABF-47D1-A74F-5A233E97C386}" destId="{F0DBF07C-A4DB-4B8C-8F68-C6A72B7A0F95}" srcOrd="0" destOrd="0" presId="urn:microsoft.com/office/officeart/2005/8/layout/gear1"/>
    <dgm:cxn modelId="{21CE17B4-3E5E-4386-B2E5-76CEA69AF27E}" type="presOf" srcId="{35DAF550-7ABF-47D1-A74F-5A233E97C386}" destId="{7A1F1687-505D-4932-BDD8-8A840A237A2B}" srcOrd="2" destOrd="0" presId="urn:microsoft.com/office/officeart/2005/8/layout/gear1"/>
    <dgm:cxn modelId="{07BFB2B5-8376-4894-B7EB-5EF118D91E06}" type="presOf" srcId="{C7FAA674-4A99-4A50-A3AD-8A4E84280BDE}" destId="{1EC68C78-E02D-415A-BFC7-1E90CAFF7C78}" srcOrd="2" destOrd="0" presId="urn:microsoft.com/office/officeart/2005/8/layout/gear1"/>
    <dgm:cxn modelId="{990734C7-6EC9-4878-8452-7ED13F28C948}" type="presOf" srcId="{F7311881-1667-4578-8B3D-39A3E38C1991}" destId="{C22C4EF2-FEA0-4509-A23F-78BA67E6AE04}" srcOrd="0" destOrd="0" presId="urn:microsoft.com/office/officeart/2005/8/layout/gear1"/>
    <dgm:cxn modelId="{54FD6BCD-5BA6-4AF8-964D-2783247D9612}" type="presOf" srcId="{B6D58933-A030-49E2-AC8D-826653F2180B}" destId="{FF71A805-8B00-4CF0-A9DC-9037D62AFBDE}" srcOrd="2" destOrd="0" presId="urn:microsoft.com/office/officeart/2005/8/layout/gear1"/>
    <dgm:cxn modelId="{A02A22CF-6C0D-4E9A-A3DD-256337B6398F}" type="presOf" srcId="{B6D58933-A030-49E2-AC8D-826653F2180B}" destId="{58636CD8-F0CD-41EC-8B62-8DCF6572EE07}" srcOrd="1" destOrd="0" presId="urn:microsoft.com/office/officeart/2005/8/layout/gear1"/>
    <dgm:cxn modelId="{133133D2-E263-49DE-80AA-383063547726}" srcId="{83CDFA4B-8D32-43EB-88E6-E11EC52DD1AD}" destId="{35DAF550-7ABF-47D1-A74F-5A233E97C386}" srcOrd="2" destOrd="0" parTransId="{9B8F0102-EFC2-49FE-8B70-3D8BBA9FEF03}" sibTransId="{F7311881-1667-4578-8B3D-39A3E38C1991}"/>
    <dgm:cxn modelId="{7745EEE3-18AC-47A7-81A9-8AEDF4DF4479}" type="presOf" srcId="{C7FAA674-4A99-4A50-A3AD-8A4E84280BDE}" destId="{A5DB48C9-3D9E-4F23-89B5-5FE225AC4BDA}" srcOrd="1" destOrd="0" presId="urn:microsoft.com/office/officeart/2005/8/layout/gear1"/>
    <dgm:cxn modelId="{9DA360EF-375B-44B3-97EE-07738E3C3DBE}" srcId="{83CDFA4B-8D32-43EB-88E6-E11EC52DD1AD}" destId="{C7FAA674-4A99-4A50-A3AD-8A4E84280BDE}" srcOrd="1" destOrd="0" parTransId="{EAF7F65A-7C92-4DE6-B256-19A4F21863FE}" sibTransId="{94E61087-EC35-4BA7-BF2F-1B1269357669}"/>
    <dgm:cxn modelId="{3E5989CD-9182-4F29-8BCA-E4096A529E0B}" type="presParOf" srcId="{043F2242-1CBB-4064-9B85-7C644490F07E}" destId="{880CC7EA-479F-4103-A45F-CCBE92006984}" srcOrd="0" destOrd="0" presId="urn:microsoft.com/office/officeart/2005/8/layout/gear1"/>
    <dgm:cxn modelId="{4CE9B39C-90E4-4359-A22D-4B4D6174641B}" type="presParOf" srcId="{043F2242-1CBB-4064-9B85-7C644490F07E}" destId="{58636CD8-F0CD-41EC-8B62-8DCF6572EE07}" srcOrd="1" destOrd="0" presId="urn:microsoft.com/office/officeart/2005/8/layout/gear1"/>
    <dgm:cxn modelId="{AF6144E3-9916-4311-A3D2-8EEE938A0544}" type="presParOf" srcId="{043F2242-1CBB-4064-9B85-7C644490F07E}" destId="{FF71A805-8B00-4CF0-A9DC-9037D62AFBDE}" srcOrd="2" destOrd="0" presId="urn:microsoft.com/office/officeart/2005/8/layout/gear1"/>
    <dgm:cxn modelId="{D368E1CE-0D1E-4865-82E9-9E7F93089F4C}" type="presParOf" srcId="{043F2242-1CBB-4064-9B85-7C644490F07E}" destId="{24355ED4-7669-45A9-A885-157AA70D83CD}" srcOrd="3" destOrd="0" presId="urn:microsoft.com/office/officeart/2005/8/layout/gear1"/>
    <dgm:cxn modelId="{579FFC0F-C653-4EF7-BA76-F67F534EEBD4}" type="presParOf" srcId="{043F2242-1CBB-4064-9B85-7C644490F07E}" destId="{A5DB48C9-3D9E-4F23-89B5-5FE225AC4BDA}" srcOrd="4" destOrd="0" presId="urn:microsoft.com/office/officeart/2005/8/layout/gear1"/>
    <dgm:cxn modelId="{73900EC3-FE63-4640-B473-1C293EBD7889}" type="presParOf" srcId="{043F2242-1CBB-4064-9B85-7C644490F07E}" destId="{1EC68C78-E02D-415A-BFC7-1E90CAFF7C78}" srcOrd="5" destOrd="0" presId="urn:microsoft.com/office/officeart/2005/8/layout/gear1"/>
    <dgm:cxn modelId="{327089CB-D559-4CA5-ADC0-528C389B76BA}" type="presParOf" srcId="{043F2242-1CBB-4064-9B85-7C644490F07E}" destId="{F0DBF07C-A4DB-4B8C-8F68-C6A72B7A0F95}" srcOrd="6" destOrd="0" presId="urn:microsoft.com/office/officeart/2005/8/layout/gear1"/>
    <dgm:cxn modelId="{5AD2D2A4-C7D4-4BF0-B03B-0C41BF98EA6F}" type="presParOf" srcId="{043F2242-1CBB-4064-9B85-7C644490F07E}" destId="{4C025679-E679-4694-A570-21E8B7CACFB3}" srcOrd="7" destOrd="0" presId="urn:microsoft.com/office/officeart/2005/8/layout/gear1"/>
    <dgm:cxn modelId="{102C4997-30B0-4BEA-98FD-402557CA628B}" type="presParOf" srcId="{043F2242-1CBB-4064-9B85-7C644490F07E}" destId="{7A1F1687-505D-4932-BDD8-8A840A237A2B}" srcOrd="8" destOrd="0" presId="urn:microsoft.com/office/officeart/2005/8/layout/gear1"/>
    <dgm:cxn modelId="{1FF5CA1E-F49A-4E04-BF7D-C33EAC887F42}" type="presParOf" srcId="{043F2242-1CBB-4064-9B85-7C644490F07E}" destId="{E5EE0785-EF8F-4E4B-B087-485009970E21}" srcOrd="9" destOrd="0" presId="urn:microsoft.com/office/officeart/2005/8/layout/gear1"/>
    <dgm:cxn modelId="{D31A48DD-6461-4108-B6B2-AEFD920C2F11}" type="presParOf" srcId="{043F2242-1CBB-4064-9B85-7C644490F07E}" destId="{9B93F567-3653-4FB5-A549-3ACD6C4A588A}" srcOrd="10" destOrd="0" presId="urn:microsoft.com/office/officeart/2005/8/layout/gear1"/>
    <dgm:cxn modelId="{DA07C433-8A13-4B34-B8D7-2163275EB2F9}" type="presParOf" srcId="{043F2242-1CBB-4064-9B85-7C644490F07E}" destId="{E7530934-9656-4C6C-97AD-0B5F5B6CB7E1}" srcOrd="11" destOrd="0" presId="urn:microsoft.com/office/officeart/2005/8/layout/gear1"/>
    <dgm:cxn modelId="{A889EFA3-6EB5-41CC-934F-04D817B8139B}" type="presParOf" srcId="{043F2242-1CBB-4064-9B85-7C644490F07E}" destId="{C22C4EF2-FEA0-4509-A23F-78BA67E6AE04}" srcOrd="12"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8FA866B7-02C9-41FD-BF63-7ABD30F73715}" type="doc">
      <dgm:prSet loTypeId="urn:microsoft.com/office/officeart/2008/layout/HorizontalMultiLevelHierarchy" loCatId="hierarchy" qsTypeId="urn:microsoft.com/office/officeart/2005/8/quickstyle/simple1" qsCatId="simple" csTypeId="urn:microsoft.com/office/officeart/2005/8/colors/accent5_2" csCatId="accent5" phldr="1"/>
      <dgm:spPr/>
      <dgm:t>
        <a:bodyPr/>
        <a:lstStyle/>
        <a:p>
          <a:endParaRPr lang="es-ES"/>
        </a:p>
      </dgm:t>
    </dgm:pt>
    <dgm:pt modelId="{AF47C3BB-D5EA-407E-A579-93B2FAD57C85}">
      <dgm:prSet phldrT="[Texto]" custT="1"/>
      <dgm:spPr/>
      <dgm:t>
        <a:bodyPr/>
        <a:lstStyle/>
        <a:p>
          <a:r>
            <a:rPr lang="es-ES" sz="2400" dirty="0"/>
            <a:t>FUNCIÓN INTERVENTORA</a:t>
          </a:r>
        </a:p>
      </dgm:t>
    </dgm:pt>
    <dgm:pt modelId="{EEDA5878-E59B-4E4B-8546-6AEE9EC32B2D}" type="parTrans" cxnId="{0DAA58E9-2D54-4465-9239-434DC281C2E2}">
      <dgm:prSet/>
      <dgm:spPr/>
      <dgm:t>
        <a:bodyPr/>
        <a:lstStyle/>
        <a:p>
          <a:endParaRPr lang="es-ES" sz="3200"/>
        </a:p>
      </dgm:t>
    </dgm:pt>
    <dgm:pt modelId="{D4B7526F-26E1-4D92-88C9-F7BEA25B9C49}" type="sibTrans" cxnId="{0DAA58E9-2D54-4465-9239-434DC281C2E2}">
      <dgm:prSet/>
      <dgm:spPr/>
      <dgm:t>
        <a:bodyPr/>
        <a:lstStyle/>
        <a:p>
          <a:endParaRPr lang="es-ES" sz="3200"/>
        </a:p>
      </dgm:t>
    </dgm:pt>
    <dgm:pt modelId="{6A618246-66E8-4132-A43E-0FC76601794B}">
      <dgm:prSet phldrT="[Texto]" custT="1"/>
      <dgm:spPr/>
      <dgm:t>
        <a:bodyPr/>
        <a:lstStyle/>
        <a:p>
          <a:r>
            <a:rPr lang="es-ES" sz="1200" dirty="0"/>
            <a:t>Control previo</a:t>
          </a:r>
        </a:p>
      </dgm:t>
    </dgm:pt>
    <dgm:pt modelId="{7F500917-D590-4468-A222-9FB6679200FE}" type="parTrans" cxnId="{3F4F50D8-3E59-48BB-BD89-2232A19AC62C}">
      <dgm:prSet custT="1"/>
      <dgm:spPr/>
      <dgm:t>
        <a:bodyPr/>
        <a:lstStyle/>
        <a:p>
          <a:endParaRPr lang="es-ES" sz="900"/>
        </a:p>
      </dgm:t>
    </dgm:pt>
    <dgm:pt modelId="{D1E5DC7A-7DCB-4139-9D30-65F20B586086}" type="sibTrans" cxnId="{3F4F50D8-3E59-48BB-BD89-2232A19AC62C}">
      <dgm:prSet/>
      <dgm:spPr/>
      <dgm:t>
        <a:bodyPr/>
        <a:lstStyle/>
        <a:p>
          <a:endParaRPr lang="es-ES" sz="3200"/>
        </a:p>
      </dgm:t>
    </dgm:pt>
    <dgm:pt modelId="{56AAFCD1-5666-4896-A51D-C68724F6E8BA}">
      <dgm:prSet phldrT="[Texto]" custT="1"/>
      <dgm:spPr/>
      <dgm:t>
        <a:bodyPr/>
        <a:lstStyle/>
        <a:p>
          <a:r>
            <a:rPr lang="es-ES" sz="1200" dirty="0"/>
            <a:t>Intervenciones delegadas</a:t>
          </a:r>
        </a:p>
      </dgm:t>
    </dgm:pt>
    <dgm:pt modelId="{908DE659-E528-4EE9-8593-EB931DBA4039}" type="parTrans" cxnId="{03369C69-2EE3-403E-84A4-F8190756E59B}">
      <dgm:prSet custT="1"/>
      <dgm:spPr/>
      <dgm:t>
        <a:bodyPr/>
        <a:lstStyle/>
        <a:p>
          <a:endParaRPr lang="es-ES" sz="900"/>
        </a:p>
      </dgm:t>
    </dgm:pt>
    <dgm:pt modelId="{F0447C53-F1A1-4EF0-8C65-B1BD0636FCE7}" type="sibTrans" cxnId="{03369C69-2EE3-403E-84A4-F8190756E59B}">
      <dgm:prSet/>
      <dgm:spPr/>
      <dgm:t>
        <a:bodyPr/>
        <a:lstStyle/>
        <a:p>
          <a:endParaRPr lang="es-ES" sz="3200"/>
        </a:p>
      </dgm:t>
    </dgm:pt>
    <dgm:pt modelId="{EB48A2CE-BD85-4A19-8B9E-72AF92D4F79E}">
      <dgm:prSet phldrT="[Texto]" custT="1">
        <dgm:style>
          <a:lnRef idx="1">
            <a:schemeClr val="accent6"/>
          </a:lnRef>
          <a:fillRef idx="2">
            <a:schemeClr val="accent6"/>
          </a:fillRef>
          <a:effectRef idx="1">
            <a:schemeClr val="accent6"/>
          </a:effectRef>
          <a:fontRef idx="minor">
            <a:schemeClr val="dk1"/>
          </a:fontRef>
        </dgm:style>
      </dgm:prSet>
      <dgm:spPr/>
      <dgm:t>
        <a:bodyPr/>
        <a:lstStyle/>
        <a:p>
          <a:r>
            <a:rPr lang="es-ES" sz="1200" dirty="0">
              <a:solidFill>
                <a:schemeClr val="tx1"/>
              </a:solidFill>
            </a:rPr>
            <a:t>Comprobación material</a:t>
          </a:r>
        </a:p>
      </dgm:t>
    </dgm:pt>
    <dgm:pt modelId="{A425F60B-4906-4D03-8790-A920204772E3}" type="parTrans" cxnId="{FF48D006-2C53-410D-BA69-39880D7B8259}">
      <dgm:prSet custT="1"/>
      <dgm:spPr/>
      <dgm:t>
        <a:bodyPr/>
        <a:lstStyle/>
        <a:p>
          <a:endParaRPr lang="es-ES" sz="900"/>
        </a:p>
      </dgm:t>
    </dgm:pt>
    <dgm:pt modelId="{E2936471-02B7-4DE7-8260-D1F356689A19}" type="sibTrans" cxnId="{FF48D006-2C53-410D-BA69-39880D7B8259}">
      <dgm:prSet/>
      <dgm:spPr/>
      <dgm:t>
        <a:bodyPr/>
        <a:lstStyle/>
        <a:p>
          <a:endParaRPr lang="es-ES" sz="3200"/>
        </a:p>
      </dgm:t>
    </dgm:pt>
    <dgm:pt modelId="{83C09707-F6D7-4EB3-85C3-5D408F9D8A57}">
      <dgm:prSet phldrT="[Texto]" custT="1">
        <dgm:style>
          <a:lnRef idx="1">
            <a:schemeClr val="accent6"/>
          </a:lnRef>
          <a:fillRef idx="2">
            <a:schemeClr val="accent6"/>
          </a:fillRef>
          <a:effectRef idx="1">
            <a:schemeClr val="accent6"/>
          </a:effectRef>
          <a:fontRef idx="minor">
            <a:schemeClr val="dk1"/>
          </a:fontRef>
        </dgm:style>
      </dgm:prSet>
      <dgm:spPr/>
      <dgm:t>
        <a:bodyPr/>
        <a:lstStyle/>
        <a:p>
          <a:r>
            <a:rPr lang="es-ES" sz="1200" dirty="0">
              <a:solidFill>
                <a:schemeClr val="tx1"/>
              </a:solidFill>
            </a:rPr>
            <a:t>Servicios centrales</a:t>
          </a:r>
        </a:p>
      </dgm:t>
    </dgm:pt>
    <dgm:pt modelId="{CFB93846-76F8-4D02-A64D-8B1F950ECF6C}" type="parTrans" cxnId="{CE9F81F9-986F-4127-BAAC-EF7088DBE5D5}">
      <dgm:prSet custT="1">
        <dgm:style>
          <a:lnRef idx="1">
            <a:schemeClr val="accent6"/>
          </a:lnRef>
          <a:fillRef idx="2">
            <a:schemeClr val="accent6"/>
          </a:fillRef>
          <a:effectRef idx="1">
            <a:schemeClr val="accent6"/>
          </a:effectRef>
          <a:fontRef idx="minor">
            <a:schemeClr val="dk1"/>
          </a:fontRef>
        </dgm:style>
      </dgm:prSet>
      <dgm:spPr/>
      <dgm:t>
        <a:bodyPr/>
        <a:lstStyle/>
        <a:p>
          <a:endParaRPr lang="es-ES" sz="900"/>
        </a:p>
      </dgm:t>
    </dgm:pt>
    <dgm:pt modelId="{ED1D8470-8CEC-404E-9B87-EF738D016F4B}" type="sibTrans" cxnId="{CE9F81F9-986F-4127-BAAC-EF7088DBE5D5}">
      <dgm:prSet/>
      <dgm:spPr/>
      <dgm:t>
        <a:bodyPr/>
        <a:lstStyle/>
        <a:p>
          <a:endParaRPr lang="es-ES" sz="3200"/>
        </a:p>
      </dgm:t>
    </dgm:pt>
    <dgm:pt modelId="{D2B85CB2-5478-4619-BA8D-71ADA10BC062}">
      <dgm:prSet phldrT="[Texto]" custT="1">
        <dgm:style>
          <a:lnRef idx="1">
            <a:schemeClr val="accent6"/>
          </a:lnRef>
          <a:fillRef idx="2">
            <a:schemeClr val="accent6"/>
          </a:fillRef>
          <a:effectRef idx="1">
            <a:schemeClr val="accent6"/>
          </a:effectRef>
          <a:fontRef idx="minor">
            <a:schemeClr val="dk1"/>
          </a:fontRef>
        </dgm:style>
      </dgm:prSet>
      <dgm:spPr/>
      <dgm:t>
        <a:bodyPr/>
        <a:lstStyle/>
        <a:p>
          <a:r>
            <a:rPr lang="es-ES" sz="1200" dirty="0">
              <a:solidFill>
                <a:schemeClr val="tx1"/>
              </a:solidFill>
            </a:rPr>
            <a:t>Intervenciones delegadas</a:t>
          </a:r>
        </a:p>
      </dgm:t>
    </dgm:pt>
    <dgm:pt modelId="{5FE0381D-F968-4342-B7BC-9737E63E24C1}" type="parTrans" cxnId="{4D720E7D-634D-46BE-A181-AC45D3B2FD19}">
      <dgm:prSet custT="1">
        <dgm:style>
          <a:lnRef idx="1">
            <a:schemeClr val="accent6"/>
          </a:lnRef>
          <a:fillRef idx="2">
            <a:schemeClr val="accent6"/>
          </a:fillRef>
          <a:effectRef idx="1">
            <a:schemeClr val="accent6"/>
          </a:effectRef>
          <a:fontRef idx="minor">
            <a:schemeClr val="dk1"/>
          </a:fontRef>
        </dgm:style>
      </dgm:prSet>
      <dgm:spPr/>
      <dgm:t>
        <a:bodyPr/>
        <a:lstStyle/>
        <a:p>
          <a:endParaRPr lang="es-ES" sz="900"/>
        </a:p>
      </dgm:t>
    </dgm:pt>
    <dgm:pt modelId="{3893689C-1CFC-4739-83D7-5B8A881A90E7}" type="sibTrans" cxnId="{4D720E7D-634D-46BE-A181-AC45D3B2FD19}">
      <dgm:prSet/>
      <dgm:spPr/>
      <dgm:t>
        <a:bodyPr/>
        <a:lstStyle/>
        <a:p>
          <a:endParaRPr lang="es-ES" sz="3200"/>
        </a:p>
      </dgm:t>
    </dgm:pt>
    <dgm:pt modelId="{04C90743-97EE-44A8-83E2-4F0DBD1CB0F0}">
      <dgm:prSet phldrT="[Texto]" custT="1">
        <dgm:style>
          <a:lnRef idx="1">
            <a:schemeClr val="accent6"/>
          </a:lnRef>
          <a:fillRef idx="2">
            <a:schemeClr val="accent6"/>
          </a:fillRef>
          <a:effectRef idx="1">
            <a:schemeClr val="accent6"/>
          </a:effectRef>
          <a:fontRef idx="minor">
            <a:schemeClr val="dk1"/>
          </a:fontRef>
        </dgm:style>
      </dgm:prSet>
      <dgm:spPr/>
      <dgm:t>
        <a:bodyPr/>
        <a:lstStyle/>
        <a:p>
          <a:r>
            <a:rPr lang="es-ES" sz="1200" dirty="0">
              <a:solidFill>
                <a:schemeClr val="tx1"/>
              </a:solidFill>
            </a:rPr>
            <a:t>Propuesta: </a:t>
          </a:r>
          <a:r>
            <a:rPr lang="es-ES" sz="1200" i="1" dirty="0">
              <a:solidFill>
                <a:schemeClr val="tx1"/>
              </a:solidFill>
            </a:rPr>
            <a:t>Designación de técnico asistente a través de listado en BB.DD.</a:t>
          </a:r>
        </a:p>
      </dgm:t>
    </dgm:pt>
    <dgm:pt modelId="{8350A1BE-6CD7-436B-BE3B-3FBED188EBD1}" type="parTrans" cxnId="{4708F398-38F1-4538-AD98-69AB7DB9348B}">
      <dgm:prSet custT="1">
        <dgm:style>
          <a:lnRef idx="1">
            <a:schemeClr val="accent6"/>
          </a:lnRef>
          <a:fillRef idx="2">
            <a:schemeClr val="accent6"/>
          </a:fillRef>
          <a:effectRef idx="1">
            <a:schemeClr val="accent6"/>
          </a:effectRef>
          <a:fontRef idx="minor">
            <a:schemeClr val="dk1"/>
          </a:fontRef>
        </dgm:style>
      </dgm:prSet>
      <dgm:spPr/>
      <dgm:t>
        <a:bodyPr/>
        <a:lstStyle/>
        <a:p>
          <a:endParaRPr lang="es-ES" sz="900"/>
        </a:p>
      </dgm:t>
    </dgm:pt>
    <dgm:pt modelId="{4FB990FE-0D2B-417E-B68D-CE9BB2AA61AD}" type="sibTrans" cxnId="{4708F398-38F1-4538-AD98-69AB7DB9348B}">
      <dgm:prSet/>
      <dgm:spPr/>
      <dgm:t>
        <a:bodyPr/>
        <a:lstStyle/>
        <a:p>
          <a:endParaRPr lang="es-ES" sz="3200"/>
        </a:p>
      </dgm:t>
    </dgm:pt>
    <dgm:pt modelId="{E96CD320-A4C4-45A0-BD45-D231DF137234}" type="pres">
      <dgm:prSet presAssocID="{8FA866B7-02C9-41FD-BF63-7ABD30F73715}" presName="Name0" presStyleCnt="0">
        <dgm:presLayoutVars>
          <dgm:chPref val="1"/>
          <dgm:dir/>
          <dgm:animOne val="branch"/>
          <dgm:animLvl val="lvl"/>
          <dgm:resizeHandles val="exact"/>
        </dgm:presLayoutVars>
      </dgm:prSet>
      <dgm:spPr/>
    </dgm:pt>
    <dgm:pt modelId="{689EA899-1D80-40B0-A695-EF5B05C0D0E4}" type="pres">
      <dgm:prSet presAssocID="{AF47C3BB-D5EA-407E-A579-93B2FAD57C85}" presName="root1" presStyleCnt="0"/>
      <dgm:spPr/>
    </dgm:pt>
    <dgm:pt modelId="{5DEAF900-D353-4277-B80C-15341BB3BB86}" type="pres">
      <dgm:prSet presAssocID="{AF47C3BB-D5EA-407E-A579-93B2FAD57C85}" presName="LevelOneTextNode" presStyleLbl="node0" presStyleIdx="0" presStyleCnt="1" custScaleY="184487">
        <dgm:presLayoutVars>
          <dgm:chPref val="3"/>
        </dgm:presLayoutVars>
      </dgm:prSet>
      <dgm:spPr/>
    </dgm:pt>
    <dgm:pt modelId="{F7A1B8D3-F699-435D-AB0F-A34238F156D4}" type="pres">
      <dgm:prSet presAssocID="{AF47C3BB-D5EA-407E-A579-93B2FAD57C85}" presName="level2hierChild" presStyleCnt="0"/>
      <dgm:spPr/>
    </dgm:pt>
    <dgm:pt modelId="{465EB211-67A0-4FFF-BE67-058D1BACB64E}" type="pres">
      <dgm:prSet presAssocID="{7F500917-D590-4468-A222-9FB6679200FE}" presName="conn2-1" presStyleLbl="parChTrans1D2" presStyleIdx="0" presStyleCnt="2"/>
      <dgm:spPr/>
    </dgm:pt>
    <dgm:pt modelId="{32E87F00-E004-499A-BE79-5EC0EB56BCC2}" type="pres">
      <dgm:prSet presAssocID="{7F500917-D590-4468-A222-9FB6679200FE}" presName="connTx" presStyleLbl="parChTrans1D2" presStyleIdx="0" presStyleCnt="2"/>
      <dgm:spPr/>
    </dgm:pt>
    <dgm:pt modelId="{F92FE9DB-47E3-4E1B-8ED9-7074E9151394}" type="pres">
      <dgm:prSet presAssocID="{6A618246-66E8-4132-A43E-0FC76601794B}" presName="root2" presStyleCnt="0"/>
      <dgm:spPr/>
    </dgm:pt>
    <dgm:pt modelId="{B580C5D6-0026-4FBA-9DE4-8C6F285CF834}" type="pres">
      <dgm:prSet presAssocID="{6A618246-66E8-4132-A43E-0FC76601794B}" presName="LevelTwoTextNode" presStyleLbl="node2" presStyleIdx="0" presStyleCnt="2">
        <dgm:presLayoutVars>
          <dgm:chPref val="3"/>
        </dgm:presLayoutVars>
      </dgm:prSet>
      <dgm:spPr/>
    </dgm:pt>
    <dgm:pt modelId="{F8B463BF-F1B1-4542-B01F-AEFF9F3CE1BE}" type="pres">
      <dgm:prSet presAssocID="{6A618246-66E8-4132-A43E-0FC76601794B}" presName="level3hierChild" presStyleCnt="0"/>
      <dgm:spPr/>
    </dgm:pt>
    <dgm:pt modelId="{99D2EF81-C662-4025-A9FF-EBBB03ACAF43}" type="pres">
      <dgm:prSet presAssocID="{908DE659-E528-4EE9-8593-EB931DBA4039}" presName="conn2-1" presStyleLbl="parChTrans1D3" presStyleIdx="0" presStyleCnt="4"/>
      <dgm:spPr/>
    </dgm:pt>
    <dgm:pt modelId="{A1A25478-10B1-426B-AA5B-3F395235504B}" type="pres">
      <dgm:prSet presAssocID="{908DE659-E528-4EE9-8593-EB931DBA4039}" presName="connTx" presStyleLbl="parChTrans1D3" presStyleIdx="0" presStyleCnt="4"/>
      <dgm:spPr/>
    </dgm:pt>
    <dgm:pt modelId="{B20EA0DC-4E4D-492C-8DAA-1BABE1B18F53}" type="pres">
      <dgm:prSet presAssocID="{56AAFCD1-5666-4896-A51D-C68724F6E8BA}" presName="root2" presStyleCnt="0"/>
      <dgm:spPr/>
    </dgm:pt>
    <dgm:pt modelId="{87B0791F-0E2C-4DEF-A289-B5112C339F85}" type="pres">
      <dgm:prSet presAssocID="{56AAFCD1-5666-4896-A51D-C68724F6E8BA}" presName="LevelTwoTextNode" presStyleLbl="node3" presStyleIdx="0" presStyleCnt="4">
        <dgm:presLayoutVars>
          <dgm:chPref val="3"/>
        </dgm:presLayoutVars>
      </dgm:prSet>
      <dgm:spPr/>
    </dgm:pt>
    <dgm:pt modelId="{C73985AE-999F-49B3-AD94-FE1F890E4316}" type="pres">
      <dgm:prSet presAssocID="{56AAFCD1-5666-4896-A51D-C68724F6E8BA}" presName="level3hierChild" presStyleCnt="0"/>
      <dgm:spPr/>
    </dgm:pt>
    <dgm:pt modelId="{4132BDD0-9CA6-49AA-9F7E-8DA2EF2413B2}" type="pres">
      <dgm:prSet presAssocID="{A425F60B-4906-4D03-8790-A920204772E3}" presName="conn2-1" presStyleLbl="parChTrans1D2" presStyleIdx="1" presStyleCnt="2"/>
      <dgm:spPr/>
    </dgm:pt>
    <dgm:pt modelId="{AC8EAA57-8E64-44CA-8C5F-4690FABCE7DD}" type="pres">
      <dgm:prSet presAssocID="{A425F60B-4906-4D03-8790-A920204772E3}" presName="connTx" presStyleLbl="parChTrans1D2" presStyleIdx="1" presStyleCnt="2"/>
      <dgm:spPr/>
    </dgm:pt>
    <dgm:pt modelId="{6DEFF6C7-35C3-4CB6-ACCC-432260F753E0}" type="pres">
      <dgm:prSet presAssocID="{EB48A2CE-BD85-4A19-8B9E-72AF92D4F79E}" presName="root2" presStyleCnt="0"/>
      <dgm:spPr/>
    </dgm:pt>
    <dgm:pt modelId="{22DD086F-B655-476A-863F-3CF303DEB453}" type="pres">
      <dgm:prSet presAssocID="{EB48A2CE-BD85-4A19-8B9E-72AF92D4F79E}" presName="LevelTwoTextNode" presStyleLbl="node2" presStyleIdx="1" presStyleCnt="2">
        <dgm:presLayoutVars>
          <dgm:chPref val="3"/>
        </dgm:presLayoutVars>
      </dgm:prSet>
      <dgm:spPr/>
    </dgm:pt>
    <dgm:pt modelId="{A37010BA-B5EF-40A9-9D0E-EEDF20565DFA}" type="pres">
      <dgm:prSet presAssocID="{EB48A2CE-BD85-4A19-8B9E-72AF92D4F79E}" presName="level3hierChild" presStyleCnt="0"/>
      <dgm:spPr/>
    </dgm:pt>
    <dgm:pt modelId="{AB1E31A5-3188-4438-8064-D4FA52257F16}" type="pres">
      <dgm:prSet presAssocID="{CFB93846-76F8-4D02-A64D-8B1F950ECF6C}" presName="conn2-1" presStyleLbl="parChTrans1D3" presStyleIdx="1" presStyleCnt="4"/>
      <dgm:spPr/>
    </dgm:pt>
    <dgm:pt modelId="{A0CB648A-B575-44CB-8F6E-097C40F810A5}" type="pres">
      <dgm:prSet presAssocID="{CFB93846-76F8-4D02-A64D-8B1F950ECF6C}" presName="connTx" presStyleLbl="parChTrans1D3" presStyleIdx="1" presStyleCnt="4"/>
      <dgm:spPr/>
    </dgm:pt>
    <dgm:pt modelId="{7FFB493E-E5B5-4CF9-B8FB-E3E09DC70F44}" type="pres">
      <dgm:prSet presAssocID="{83C09707-F6D7-4EB3-85C3-5D408F9D8A57}" presName="root2" presStyleCnt="0"/>
      <dgm:spPr/>
    </dgm:pt>
    <dgm:pt modelId="{A790F265-0F0E-4E9F-B7D1-EA7DE7AF81DB}" type="pres">
      <dgm:prSet presAssocID="{83C09707-F6D7-4EB3-85C3-5D408F9D8A57}" presName="LevelTwoTextNode" presStyleLbl="node3" presStyleIdx="1" presStyleCnt="4">
        <dgm:presLayoutVars>
          <dgm:chPref val="3"/>
        </dgm:presLayoutVars>
      </dgm:prSet>
      <dgm:spPr/>
    </dgm:pt>
    <dgm:pt modelId="{94FA7C29-AEFF-4369-83D0-AE37E9F6F2C6}" type="pres">
      <dgm:prSet presAssocID="{83C09707-F6D7-4EB3-85C3-5D408F9D8A57}" presName="level3hierChild" presStyleCnt="0"/>
      <dgm:spPr/>
    </dgm:pt>
    <dgm:pt modelId="{C365DFF4-32E0-4083-B8BC-9FF958B17682}" type="pres">
      <dgm:prSet presAssocID="{5FE0381D-F968-4342-B7BC-9737E63E24C1}" presName="conn2-1" presStyleLbl="parChTrans1D3" presStyleIdx="2" presStyleCnt="4"/>
      <dgm:spPr/>
    </dgm:pt>
    <dgm:pt modelId="{09EBF1AA-0CAD-47F4-AF53-4A858A60E220}" type="pres">
      <dgm:prSet presAssocID="{5FE0381D-F968-4342-B7BC-9737E63E24C1}" presName="connTx" presStyleLbl="parChTrans1D3" presStyleIdx="2" presStyleCnt="4"/>
      <dgm:spPr/>
    </dgm:pt>
    <dgm:pt modelId="{4F238648-B045-461C-B6C1-DDD0863835F3}" type="pres">
      <dgm:prSet presAssocID="{D2B85CB2-5478-4619-BA8D-71ADA10BC062}" presName="root2" presStyleCnt="0"/>
      <dgm:spPr/>
    </dgm:pt>
    <dgm:pt modelId="{4B07577F-A4AF-4C5B-BF89-D01B50ECC6D9}" type="pres">
      <dgm:prSet presAssocID="{D2B85CB2-5478-4619-BA8D-71ADA10BC062}" presName="LevelTwoTextNode" presStyleLbl="node3" presStyleIdx="2" presStyleCnt="4">
        <dgm:presLayoutVars>
          <dgm:chPref val="3"/>
        </dgm:presLayoutVars>
      </dgm:prSet>
      <dgm:spPr/>
    </dgm:pt>
    <dgm:pt modelId="{C571149B-C470-4EF0-8CB4-B0108CE00504}" type="pres">
      <dgm:prSet presAssocID="{D2B85CB2-5478-4619-BA8D-71ADA10BC062}" presName="level3hierChild" presStyleCnt="0"/>
      <dgm:spPr/>
    </dgm:pt>
    <dgm:pt modelId="{98EBCFE9-262A-4423-A934-57A14CBFEB81}" type="pres">
      <dgm:prSet presAssocID="{8350A1BE-6CD7-436B-BE3B-3FBED188EBD1}" presName="conn2-1" presStyleLbl="parChTrans1D3" presStyleIdx="3" presStyleCnt="4"/>
      <dgm:spPr/>
    </dgm:pt>
    <dgm:pt modelId="{943E0CD3-0FBF-4BDA-A796-F8BDF70E09D3}" type="pres">
      <dgm:prSet presAssocID="{8350A1BE-6CD7-436B-BE3B-3FBED188EBD1}" presName="connTx" presStyleLbl="parChTrans1D3" presStyleIdx="3" presStyleCnt="4"/>
      <dgm:spPr/>
    </dgm:pt>
    <dgm:pt modelId="{E2972A92-67F6-498D-83CC-5CF3274943BD}" type="pres">
      <dgm:prSet presAssocID="{04C90743-97EE-44A8-83E2-4F0DBD1CB0F0}" presName="root2" presStyleCnt="0"/>
      <dgm:spPr/>
    </dgm:pt>
    <dgm:pt modelId="{A41FD2A9-BF7A-481F-8A60-4BB09EDEA817}" type="pres">
      <dgm:prSet presAssocID="{04C90743-97EE-44A8-83E2-4F0DBD1CB0F0}" presName="LevelTwoTextNode" presStyleLbl="node3" presStyleIdx="3" presStyleCnt="4" custScaleY="243104">
        <dgm:presLayoutVars>
          <dgm:chPref val="3"/>
        </dgm:presLayoutVars>
      </dgm:prSet>
      <dgm:spPr/>
    </dgm:pt>
    <dgm:pt modelId="{07C45D59-1143-4D53-9B03-389CFDB84DA3}" type="pres">
      <dgm:prSet presAssocID="{04C90743-97EE-44A8-83E2-4F0DBD1CB0F0}" presName="level3hierChild" presStyleCnt="0"/>
      <dgm:spPr/>
    </dgm:pt>
  </dgm:ptLst>
  <dgm:cxnLst>
    <dgm:cxn modelId="{FF48D006-2C53-410D-BA69-39880D7B8259}" srcId="{AF47C3BB-D5EA-407E-A579-93B2FAD57C85}" destId="{EB48A2CE-BD85-4A19-8B9E-72AF92D4F79E}" srcOrd="1" destOrd="0" parTransId="{A425F60B-4906-4D03-8790-A920204772E3}" sibTransId="{E2936471-02B7-4DE7-8260-D1F356689A19}"/>
    <dgm:cxn modelId="{F5D7FA09-2D54-4DD6-B566-34111EFAE07F}" type="presOf" srcId="{A425F60B-4906-4D03-8790-A920204772E3}" destId="{4132BDD0-9CA6-49AA-9F7E-8DA2EF2413B2}" srcOrd="0" destOrd="0" presId="urn:microsoft.com/office/officeart/2008/layout/HorizontalMultiLevelHierarchy"/>
    <dgm:cxn modelId="{D2B9BA15-C878-4705-BBBF-5F7C1584B48C}" type="presOf" srcId="{7F500917-D590-4468-A222-9FB6679200FE}" destId="{32E87F00-E004-499A-BE79-5EC0EB56BCC2}" srcOrd="1" destOrd="0" presId="urn:microsoft.com/office/officeart/2008/layout/HorizontalMultiLevelHierarchy"/>
    <dgm:cxn modelId="{096F6E1E-01F2-4224-9B49-7F5665034198}" type="presOf" srcId="{6A618246-66E8-4132-A43E-0FC76601794B}" destId="{B580C5D6-0026-4FBA-9DE4-8C6F285CF834}" srcOrd="0" destOrd="0" presId="urn:microsoft.com/office/officeart/2008/layout/HorizontalMultiLevelHierarchy"/>
    <dgm:cxn modelId="{CD136825-F41B-4849-8B53-941046FBD72F}" type="presOf" srcId="{908DE659-E528-4EE9-8593-EB931DBA4039}" destId="{99D2EF81-C662-4025-A9FF-EBBB03ACAF43}" srcOrd="0" destOrd="0" presId="urn:microsoft.com/office/officeart/2008/layout/HorizontalMultiLevelHierarchy"/>
    <dgm:cxn modelId="{32831B2E-07EE-4E25-91C4-4D3945E9FDED}" type="presOf" srcId="{04C90743-97EE-44A8-83E2-4F0DBD1CB0F0}" destId="{A41FD2A9-BF7A-481F-8A60-4BB09EDEA817}" srcOrd="0" destOrd="0" presId="urn:microsoft.com/office/officeart/2008/layout/HorizontalMultiLevelHierarchy"/>
    <dgm:cxn modelId="{EA5CDB3F-2DC2-43D4-B9CD-AE0D4BD0F07E}" type="presOf" srcId="{83C09707-F6D7-4EB3-85C3-5D408F9D8A57}" destId="{A790F265-0F0E-4E9F-B7D1-EA7DE7AF81DB}" srcOrd="0" destOrd="0" presId="urn:microsoft.com/office/officeart/2008/layout/HorizontalMultiLevelHierarchy"/>
    <dgm:cxn modelId="{03369C69-2EE3-403E-84A4-F8190756E59B}" srcId="{6A618246-66E8-4132-A43E-0FC76601794B}" destId="{56AAFCD1-5666-4896-A51D-C68724F6E8BA}" srcOrd="0" destOrd="0" parTransId="{908DE659-E528-4EE9-8593-EB931DBA4039}" sibTransId="{F0447C53-F1A1-4EF0-8C65-B1BD0636FCE7}"/>
    <dgm:cxn modelId="{2E984976-60B0-4498-B99B-C45C5E95242E}" type="presOf" srcId="{CFB93846-76F8-4D02-A64D-8B1F950ECF6C}" destId="{A0CB648A-B575-44CB-8F6E-097C40F810A5}" srcOrd="1" destOrd="0" presId="urn:microsoft.com/office/officeart/2008/layout/HorizontalMultiLevelHierarchy"/>
    <dgm:cxn modelId="{E1FAB578-5BE9-492E-A91D-2BEEFF9CC247}" type="presOf" srcId="{56AAFCD1-5666-4896-A51D-C68724F6E8BA}" destId="{87B0791F-0E2C-4DEF-A289-B5112C339F85}" srcOrd="0" destOrd="0" presId="urn:microsoft.com/office/officeart/2008/layout/HorizontalMultiLevelHierarchy"/>
    <dgm:cxn modelId="{4D720E7D-634D-46BE-A181-AC45D3B2FD19}" srcId="{EB48A2CE-BD85-4A19-8B9E-72AF92D4F79E}" destId="{D2B85CB2-5478-4619-BA8D-71ADA10BC062}" srcOrd="1" destOrd="0" parTransId="{5FE0381D-F968-4342-B7BC-9737E63E24C1}" sibTransId="{3893689C-1CFC-4739-83D7-5B8A881A90E7}"/>
    <dgm:cxn modelId="{4F03FA81-282E-47BC-8EBC-C4444A8C0B5D}" type="presOf" srcId="{5FE0381D-F968-4342-B7BC-9737E63E24C1}" destId="{C365DFF4-32E0-4083-B8BC-9FF958B17682}" srcOrd="0" destOrd="0" presId="urn:microsoft.com/office/officeart/2008/layout/HorizontalMultiLevelHierarchy"/>
    <dgm:cxn modelId="{9C40C188-17B9-43A1-9EAC-B1890F146738}" type="presOf" srcId="{908DE659-E528-4EE9-8593-EB931DBA4039}" destId="{A1A25478-10B1-426B-AA5B-3F395235504B}" srcOrd="1" destOrd="0" presId="urn:microsoft.com/office/officeart/2008/layout/HorizontalMultiLevelHierarchy"/>
    <dgm:cxn modelId="{696A3F90-BE51-4587-B155-6DDF3B47ED08}" type="presOf" srcId="{EB48A2CE-BD85-4A19-8B9E-72AF92D4F79E}" destId="{22DD086F-B655-476A-863F-3CF303DEB453}" srcOrd="0" destOrd="0" presId="urn:microsoft.com/office/officeart/2008/layout/HorizontalMultiLevelHierarchy"/>
    <dgm:cxn modelId="{D0FBA596-2201-4132-9D74-1807D5E2FD69}" type="presOf" srcId="{7F500917-D590-4468-A222-9FB6679200FE}" destId="{465EB211-67A0-4FFF-BE67-058D1BACB64E}" srcOrd="0" destOrd="0" presId="urn:microsoft.com/office/officeart/2008/layout/HorizontalMultiLevelHierarchy"/>
    <dgm:cxn modelId="{4708F398-38F1-4538-AD98-69AB7DB9348B}" srcId="{EB48A2CE-BD85-4A19-8B9E-72AF92D4F79E}" destId="{04C90743-97EE-44A8-83E2-4F0DBD1CB0F0}" srcOrd="2" destOrd="0" parTransId="{8350A1BE-6CD7-436B-BE3B-3FBED188EBD1}" sibTransId="{4FB990FE-0D2B-417E-B68D-CE9BB2AA61AD}"/>
    <dgm:cxn modelId="{0A3986BB-2C3B-4127-A2F6-DDCB6C57C8BF}" type="presOf" srcId="{8350A1BE-6CD7-436B-BE3B-3FBED188EBD1}" destId="{943E0CD3-0FBF-4BDA-A796-F8BDF70E09D3}" srcOrd="1" destOrd="0" presId="urn:microsoft.com/office/officeart/2008/layout/HorizontalMultiLevelHierarchy"/>
    <dgm:cxn modelId="{F57292BB-230C-4419-9592-26F40D05BD27}" type="presOf" srcId="{AF47C3BB-D5EA-407E-A579-93B2FAD57C85}" destId="{5DEAF900-D353-4277-B80C-15341BB3BB86}" srcOrd="0" destOrd="0" presId="urn:microsoft.com/office/officeart/2008/layout/HorizontalMultiLevelHierarchy"/>
    <dgm:cxn modelId="{91FD74D4-1340-4A7C-AE71-6BC71DF7D896}" type="presOf" srcId="{A425F60B-4906-4D03-8790-A920204772E3}" destId="{AC8EAA57-8E64-44CA-8C5F-4690FABCE7DD}" srcOrd="1" destOrd="0" presId="urn:microsoft.com/office/officeart/2008/layout/HorizontalMultiLevelHierarchy"/>
    <dgm:cxn modelId="{3F4F50D8-3E59-48BB-BD89-2232A19AC62C}" srcId="{AF47C3BB-D5EA-407E-A579-93B2FAD57C85}" destId="{6A618246-66E8-4132-A43E-0FC76601794B}" srcOrd="0" destOrd="0" parTransId="{7F500917-D590-4468-A222-9FB6679200FE}" sibTransId="{D1E5DC7A-7DCB-4139-9D30-65F20B586086}"/>
    <dgm:cxn modelId="{90F0AEDC-C8A1-4C5C-B0B6-E00C4F1DF817}" type="presOf" srcId="{8FA866B7-02C9-41FD-BF63-7ABD30F73715}" destId="{E96CD320-A4C4-45A0-BD45-D231DF137234}" srcOrd="0" destOrd="0" presId="urn:microsoft.com/office/officeart/2008/layout/HorizontalMultiLevelHierarchy"/>
    <dgm:cxn modelId="{6B3E8CDF-7A15-426C-AAAC-F88C4F8EC9E6}" type="presOf" srcId="{CFB93846-76F8-4D02-A64D-8B1F950ECF6C}" destId="{AB1E31A5-3188-4438-8064-D4FA52257F16}" srcOrd="0" destOrd="0" presId="urn:microsoft.com/office/officeart/2008/layout/HorizontalMultiLevelHierarchy"/>
    <dgm:cxn modelId="{0DAA58E9-2D54-4465-9239-434DC281C2E2}" srcId="{8FA866B7-02C9-41FD-BF63-7ABD30F73715}" destId="{AF47C3BB-D5EA-407E-A579-93B2FAD57C85}" srcOrd="0" destOrd="0" parTransId="{EEDA5878-E59B-4E4B-8546-6AEE9EC32B2D}" sibTransId="{D4B7526F-26E1-4D92-88C9-F7BEA25B9C49}"/>
    <dgm:cxn modelId="{8168FAE9-15AE-4A95-AE13-C61E41A67434}" type="presOf" srcId="{5FE0381D-F968-4342-B7BC-9737E63E24C1}" destId="{09EBF1AA-0CAD-47F4-AF53-4A858A60E220}" srcOrd="1" destOrd="0" presId="urn:microsoft.com/office/officeart/2008/layout/HorizontalMultiLevelHierarchy"/>
    <dgm:cxn modelId="{CE9F81F9-986F-4127-BAAC-EF7088DBE5D5}" srcId="{EB48A2CE-BD85-4A19-8B9E-72AF92D4F79E}" destId="{83C09707-F6D7-4EB3-85C3-5D408F9D8A57}" srcOrd="0" destOrd="0" parTransId="{CFB93846-76F8-4D02-A64D-8B1F950ECF6C}" sibTransId="{ED1D8470-8CEC-404E-9B87-EF738D016F4B}"/>
    <dgm:cxn modelId="{B4346BFE-3068-4658-95F1-B33FF32DC499}" type="presOf" srcId="{D2B85CB2-5478-4619-BA8D-71ADA10BC062}" destId="{4B07577F-A4AF-4C5B-BF89-D01B50ECC6D9}" srcOrd="0" destOrd="0" presId="urn:microsoft.com/office/officeart/2008/layout/HorizontalMultiLevelHierarchy"/>
    <dgm:cxn modelId="{038883FE-4E5B-4C10-906D-08411F2E5BC4}" type="presOf" srcId="{8350A1BE-6CD7-436B-BE3B-3FBED188EBD1}" destId="{98EBCFE9-262A-4423-A934-57A14CBFEB81}" srcOrd="0" destOrd="0" presId="urn:microsoft.com/office/officeart/2008/layout/HorizontalMultiLevelHierarchy"/>
    <dgm:cxn modelId="{CE3B3124-1D08-4294-9739-BAE18135F480}" type="presParOf" srcId="{E96CD320-A4C4-45A0-BD45-D231DF137234}" destId="{689EA899-1D80-40B0-A695-EF5B05C0D0E4}" srcOrd="0" destOrd="0" presId="urn:microsoft.com/office/officeart/2008/layout/HorizontalMultiLevelHierarchy"/>
    <dgm:cxn modelId="{FD58A766-0174-4813-B2BE-CC7352E426B3}" type="presParOf" srcId="{689EA899-1D80-40B0-A695-EF5B05C0D0E4}" destId="{5DEAF900-D353-4277-B80C-15341BB3BB86}" srcOrd="0" destOrd="0" presId="urn:microsoft.com/office/officeart/2008/layout/HorizontalMultiLevelHierarchy"/>
    <dgm:cxn modelId="{026BD03B-E8F9-4BB9-91DC-54C11FDF5BE7}" type="presParOf" srcId="{689EA899-1D80-40B0-A695-EF5B05C0D0E4}" destId="{F7A1B8D3-F699-435D-AB0F-A34238F156D4}" srcOrd="1" destOrd="0" presId="urn:microsoft.com/office/officeart/2008/layout/HorizontalMultiLevelHierarchy"/>
    <dgm:cxn modelId="{DAE1CDE3-2A56-4C10-A266-01B23309F62D}" type="presParOf" srcId="{F7A1B8D3-F699-435D-AB0F-A34238F156D4}" destId="{465EB211-67A0-4FFF-BE67-058D1BACB64E}" srcOrd="0" destOrd="0" presId="urn:microsoft.com/office/officeart/2008/layout/HorizontalMultiLevelHierarchy"/>
    <dgm:cxn modelId="{8B2B05BB-F96B-4248-BC83-2748E56675F6}" type="presParOf" srcId="{465EB211-67A0-4FFF-BE67-058D1BACB64E}" destId="{32E87F00-E004-499A-BE79-5EC0EB56BCC2}" srcOrd="0" destOrd="0" presId="urn:microsoft.com/office/officeart/2008/layout/HorizontalMultiLevelHierarchy"/>
    <dgm:cxn modelId="{9A1EEC4C-4300-4005-B1ED-12AD227F8BA9}" type="presParOf" srcId="{F7A1B8D3-F699-435D-AB0F-A34238F156D4}" destId="{F92FE9DB-47E3-4E1B-8ED9-7074E9151394}" srcOrd="1" destOrd="0" presId="urn:microsoft.com/office/officeart/2008/layout/HorizontalMultiLevelHierarchy"/>
    <dgm:cxn modelId="{4D869708-C20F-47F4-AF96-581CB23621BE}" type="presParOf" srcId="{F92FE9DB-47E3-4E1B-8ED9-7074E9151394}" destId="{B580C5D6-0026-4FBA-9DE4-8C6F285CF834}" srcOrd="0" destOrd="0" presId="urn:microsoft.com/office/officeart/2008/layout/HorizontalMultiLevelHierarchy"/>
    <dgm:cxn modelId="{35184487-00ED-4C7C-AE6D-FFADD18D9A15}" type="presParOf" srcId="{F92FE9DB-47E3-4E1B-8ED9-7074E9151394}" destId="{F8B463BF-F1B1-4542-B01F-AEFF9F3CE1BE}" srcOrd="1" destOrd="0" presId="urn:microsoft.com/office/officeart/2008/layout/HorizontalMultiLevelHierarchy"/>
    <dgm:cxn modelId="{7CA77283-0EB4-4D32-ACCB-509BA36E0F74}" type="presParOf" srcId="{F8B463BF-F1B1-4542-B01F-AEFF9F3CE1BE}" destId="{99D2EF81-C662-4025-A9FF-EBBB03ACAF43}" srcOrd="0" destOrd="0" presId="urn:microsoft.com/office/officeart/2008/layout/HorizontalMultiLevelHierarchy"/>
    <dgm:cxn modelId="{052010C1-2714-4D0A-A3AF-F1AC1BDCED3A}" type="presParOf" srcId="{99D2EF81-C662-4025-A9FF-EBBB03ACAF43}" destId="{A1A25478-10B1-426B-AA5B-3F395235504B}" srcOrd="0" destOrd="0" presId="urn:microsoft.com/office/officeart/2008/layout/HorizontalMultiLevelHierarchy"/>
    <dgm:cxn modelId="{D882014D-B9D5-489C-82B1-5A9D75A9D578}" type="presParOf" srcId="{F8B463BF-F1B1-4542-B01F-AEFF9F3CE1BE}" destId="{B20EA0DC-4E4D-492C-8DAA-1BABE1B18F53}" srcOrd="1" destOrd="0" presId="urn:microsoft.com/office/officeart/2008/layout/HorizontalMultiLevelHierarchy"/>
    <dgm:cxn modelId="{01C6910A-20EE-45B7-A9C3-7471814CE184}" type="presParOf" srcId="{B20EA0DC-4E4D-492C-8DAA-1BABE1B18F53}" destId="{87B0791F-0E2C-4DEF-A289-B5112C339F85}" srcOrd="0" destOrd="0" presId="urn:microsoft.com/office/officeart/2008/layout/HorizontalMultiLevelHierarchy"/>
    <dgm:cxn modelId="{4A0CC17B-96C8-4455-A1BF-5EC929091557}" type="presParOf" srcId="{B20EA0DC-4E4D-492C-8DAA-1BABE1B18F53}" destId="{C73985AE-999F-49B3-AD94-FE1F890E4316}" srcOrd="1" destOrd="0" presId="urn:microsoft.com/office/officeart/2008/layout/HorizontalMultiLevelHierarchy"/>
    <dgm:cxn modelId="{A0A7445E-48F6-46EA-8C60-ED72A61612A4}" type="presParOf" srcId="{F7A1B8D3-F699-435D-AB0F-A34238F156D4}" destId="{4132BDD0-9CA6-49AA-9F7E-8DA2EF2413B2}" srcOrd="2" destOrd="0" presId="urn:microsoft.com/office/officeart/2008/layout/HorizontalMultiLevelHierarchy"/>
    <dgm:cxn modelId="{265F87F6-3689-4A4B-B35F-80CAE77C368F}" type="presParOf" srcId="{4132BDD0-9CA6-49AA-9F7E-8DA2EF2413B2}" destId="{AC8EAA57-8E64-44CA-8C5F-4690FABCE7DD}" srcOrd="0" destOrd="0" presId="urn:microsoft.com/office/officeart/2008/layout/HorizontalMultiLevelHierarchy"/>
    <dgm:cxn modelId="{FFCFBB0E-270B-405C-B3CC-268E8400EFB6}" type="presParOf" srcId="{F7A1B8D3-F699-435D-AB0F-A34238F156D4}" destId="{6DEFF6C7-35C3-4CB6-ACCC-432260F753E0}" srcOrd="3" destOrd="0" presId="urn:microsoft.com/office/officeart/2008/layout/HorizontalMultiLevelHierarchy"/>
    <dgm:cxn modelId="{5911D38B-1D01-4FBA-995C-AAD5752E03B2}" type="presParOf" srcId="{6DEFF6C7-35C3-4CB6-ACCC-432260F753E0}" destId="{22DD086F-B655-476A-863F-3CF303DEB453}" srcOrd="0" destOrd="0" presId="urn:microsoft.com/office/officeart/2008/layout/HorizontalMultiLevelHierarchy"/>
    <dgm:cxn modelId="{B097F5D5-725C-4FD0-9669-251028976007}" type="presParOf" srcId="{6DEFF6C7-35C3-4CB6-ACCC-432260F753E0}" destId="{A37010BA-B5EF-40A9-9D0E-EEDF20565DFA}" srcOrd="1" destOrd="0" presId="urn:microsoft.com/office/officeart/2008/layout/HorizontalMultiLevelHierarchy"/>
    <dgm:cxn modelId="{1E82E038-EE0A-4D8E-924F-9960835BFE9D}" type="presParOf" srcId="{A37010BA-B5EF-40A9-9D0E-EEDF20565DFA}" destId="{AB1E31A5-3188-4438-8064-D4FA52257F16}" srcOrd="0" destOrd="0" presId="urn:microsoft.com/office/officeart/2008/layout/HorizontalMultiLevelHierarchy"/>
    <dgm:cxn modelId="{4A5F6653-F163-4F17-8C9F-C0AF3DF69E83}" type="presParOf" srcId="{AB1E31A5-3188-4438-8064-D4FA52257F16}" destId="{A0CB648A-B575-44CB-8F6E-097C40F810A5}" srcOrd="0" destOrd="0" presId="urn:microsoft.com/office/officeart/2008/layout/HorizontalMultiLevelHierarchy"/>
    <dgm:cxn modelId="{11305896-51C2-439A-8AD0-811B579D90F0}" type="presParOf" srcId="{A37010BA-B5EF-40A9-9D0E-EEDF20565DFA}" destId="{7FFB493E-E5B5-4CF9-B8FB-E3E09DC70F44}" srcOrd="1" destOrd="0" presId="urn:microsoft.com/office/officeart/2008/layout/HorizontalMultiLevelHierarchy"/>
    <dgm:cxn modelId="{934710F5-B455-4444-ACAB-DAB35D5FCB15}" type="presParOf" srcId="{7FFB493E-E5B5-4CF9-B8FB-E3E09DC70F44}" destId="{A790F265-0F0E-4E9F-B7D1-EA7DE7AF81DB}" srcOrd="0" destOrd="0" presId="urn:microsoft.com/office/officeart/2008/layout/HorizontalMultiLevelHierarchy"/>
    <dgm:cxn modelId="{83D79245-3CDA-4149-BFEA-6C3BE30EB292}" type="presParOf" srcId="{7FFB493E-E5B5-4CF9-B8FB-E3E09DC70F44}" destId="{94FA7C29-AEFF-4369-83D0-AE37E9F6F2C6}" srcOrd="1" destOrd="0" presId="urn:microsoft.com/office/officeart/2008/layout/HorizontalMultiLevelHierarchy"/>
    <dgm:cxn modelId="{39098914-C740-4ED8-95BA-1DA520EC67D4}" type="presParOf" srcId="{A37010BA-B5EF-40A9-9D0E-EEDF20565DFA}" destId="{C365DFF4-32E0-4083-B8BC-9FF958B17682}" srcOrd="2" destOrd="0" presId="urn:microsoft.com/office/officeart/2008/layout/HorizontalMultiLevelHierarchy"/>
    <dgm:cxn modelId="{FE66DA1C-2042-4C93-A030-4E28846237B9}" type="presParOf" srcId="{C365DFF4-32E0-4083-B8BC-9FF958B17682}" destId="{09EBF1AA-0CAD-47F4-AF53-4A858A60E220}" srcOrd="0" destOrd="0" presId="urn:microsoft.com/office/officeart/2008/layout/HorizontalMultiLevelHierarchy"/>
    <dgm:cxn modelId="{15ACB6C5-126B-469A-8919-3174C7073FC8}" type="presParOf" srcId="{A37010BA-B5EF-40A9-9D0E-EEDF20565DFA}" destId="{4F238648-B045-461C-B6C1-DDD0863835F3}" srcOrd="3" destOrd="0" presId="urn:microsoft.com/office/officeart/2008/layout/HorizontalMultiLevelHierarchy"/>
    <dgm:cxn modelId="{6F1ED1E3-F5D7-471B-B3E5-8AB76FF4B7B7}" type="presParOf" srcId="{4F238648-B045-461C-B6C1-DDD0863835F3}" destId="{4B07577F-A4AF-4C5B-BF89-D01B50ECC6D9}" srcOrd="0" destOrd="0" presId="urn:microsoft.com/office/officeart/2008/layout/HorizontalMultiLevelHierarchy"/>
    <dgm:cxn modelId="{D43A29D8-D8B3-4980-BE6A-4539A7698CE2}" type="presParOf" srcId="{4F238648-B045-461C-B6C1-DDD0863835F3}" destId="{C571149B-C470-4EF0-8CB4-B0108CE00504}" srcOrd="1" destOrd="0" presId="urn:microsoft.com/office/officeart/2008/layout/HorizontalMultiLevelHierarchy"/>
    <dgm:cxn modelId="{B5A03F61-6174-4EA8-8155-587852405555}" type="presParOf" srcId="{A37010BA-B5EF-40A9-9D0E-EEDF20565DFA}" destId="{98EBCFE9-262A-4423-A934-57A14CBFEB81}" srcOrd="4" destOrd="0" presId="urn:microsoft.com/office/officeart/2008/layout/HorizontalMultiLevelHierarchy"/>
    <dgm:cxn modelId="{2A3EC5BB-5A73-4978-9DA7-98FBD0FC2DF3}" type="presParOf" srcId="{98EBCFE9-262A-4423-A934-57A14CBFEB81}" destId="{943E0CD3-0FBF-4BDA-A796-F8BDF70E09D3}" srcOrd="0" destOrd="0" presId="urn:microsoft.com/office/officeart/2008/layout/HorizontalMultiLevelHierarchy"/>
    <dgm:cxn modelId="{76F192BC-D748-4546-99FA-414A7C41B589}" type="presParOf" srcId="{A37010BA-B5EF-40A9-9D0E-EEDF20565DFA}" destId="{E2972A92-67F6-498D-83CC-5CF3274943BD}" srcOrd="5" destOrd="0" presId="urn:microsoft.com/office/officeart/2008/layout/HorizontalMultiLevelHierarchy"/>
    <dgm:cxn modelId="{85ECDF5F-2638-44A2-AD4D-CCC983597E49}" type="presParOf" srcId="{E2972A92-67F6-498D-83CC-5CF3274943BD}" destId="{A41FD2A9-BF7A-481F-8A60-4BB09EDEA817}" srcOrd="0" destOrd="0" presId="urn:microsoft.com/office/officeart/2008/layout/HorizontalMultiLevelHierarchy"/>
    <dgm:cxn modelId="{643A7DF6-84E7-429A-A3D5-5A4D1B044706}" type="presParOf" srcId="{E2972A92-67F6-498D-83CC-5CF3274943BD}" destId="{07C45D59-1143-4D53-9B03-389CFDB84DA3}"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9B4DBB3A-3E02-984D-B515-E21D6DD1D11D}" type="doc">
      <dgm:prSet loTypeId="urn:microsoft.com/office/officeart/2008/layout/HorizontalMultiLevelHierarchy" loCatId="" qsTypeId="urn:microsoft.com/office/officeart/2005/8/quickstyle/simple1" qsCatId="simple" csTypeId="urn:microsoft.com/office/officeart/2005/8/colors/accent1_2" csCatId="accent1" phldr="1"/>
      <dgm:spPr/>
      <dgm:t>
        <a:bodyPr/>
        <a:lstStyle/>
        <a:p>
          <a:endParaRPr lang="es-ES_tradnl"/>
        </a:p>
      </dgm:t>
    </dgm:pt>
    <dgm:pt modelId="{3778640F-E7BE-D041-B1DC-91CAE1E754E4}">
      <dgm:prSet phldrT="[Texto]" custT="1">
        <dgm:style>
          <a:lnRef idx="1">
            <a:schemeClr val="accent6"/>
          </a:lnRef>
          <a:fillRef idx="2">
            <a:schemeClr val="accent6"/>
          </a:fillRef>
          <a:effectRef idx="1">
            <a:schemeClr val="accent6"/>
          </a:effectRef>
          <a:fontRef idx="minor">
            <a:schemeClr val="dk1"/>
          </a:fontRef>
        </dgm:style>
      </dgm:prSet>
      <dgm:spPr>
        <a:xfrm rot="16200000">
          <a:off x="-685716" y="1036321"/>
          <a:ext cx="1706001" cy="324140"/>
        </a:xfrm>
        <a:ln/>
      </dgm:spPr>
      <dgm:t>
        <a:bodyPr/>
        <a:lstStyle/>
        <a:p>
          <a:r>
            <a:rPr lang="es-ES_tradnl" sz="2400" b="1" dirty="0">
              <a:solidFill>
                <a:sysClr val="windowText" lastClr="000000"/>
              </a:solidFill>
              <a:latin typeface="+mn-lt"/>
              <a:ea typeface="+mn-ea"/>
              <a:cs typeface="+mn-cs"/>
            </a:rPr>
            <a:t>DCCF</a:t>
          </a:r>
        </a:p>
      </dgm:t>
    </dgm:pt>
    <dgm:pt modelId="{8410B167-E8CC-D94B-9506-BD7615AAA08A}" type="parTrans" cxnId="{6E14958A-2998-3B49-9789-4360994C42FD}">
      <dgm:prSet/>
      <dgm:spPr/>
      <dgm:t>
        <a:bodyPr/>
        <a:lstStyle/>
        <a:p>
          <a:endParaRPr lang="es-ES_tradnl" sz="2800">
            <a:solidFill>
              <a:sysClr val="windowText" lastClr="000000"/>
            </a:solidFill>
            <a:latin typeface="+mn-lt"/>
          </a:endParaRPr>
        </a:p>
      </dgm:t>
    </dgm:pt>
    <dgm:pt modelId="{CA79E8D3-198F-7C47-BF23-BC268393A002}" type="sibTrans" cxnId="{6E14958A-2998-3B49-9789-4360994C42FD}">
      <dgm:prSet/>
      <dgm:spPr/>
      <dgm:t>
        <a:bodyPr/>
        <a:lstStyle/>
        <a:p>
          <a:endParaRPr lang="es-ES_tradnl" sz="2800">
            <a:solidFill>
              <a:sysClr val="windowText" lastClr="000000"/>
            </a:solidFill>
            <a:latin typeface="+mn-lt"/>
          </a:endParaRPr>
        </a:p>
      </dgm:t>
    </dgm:pt>
    <dgm:pt modelId="{A4F973E6-9F13-E04A-9D15-33AD192C2758}">
      <dgm:prSet phldrT="[Texto]" custT="1">
        <dgm:style>
          <a:lnRef idx="1">
            <a:schemeClr val="accent6"/>
          </a:lnRef>
          <a:fillRef idx="2">
            <a:schemeClr val="accent6"/>
          </a:fillRef>
          <a:effectRef idx="1">
            <a:schemeClr val="accent6"/>
          </a:effectRef>
          <a:fontRef idx="minor">
            <a:schemeClr val="dk1"/>
          </a:fontRef>
        </dgm:style>
      </dgm:prSet>
      <dgm:spPr>
        <a:xfrm>
          <a:off x="541990" y="1036321"/>
          <a:ext cx="348127" cy="324140"/>
        </a:xfrm>
        <a:ln/>
      </dgm:spPr>
      <dgm:t>
        <a:bodyPr/>
        <a:lstStyle/>
        <a:p>
          <a:r>
            <a:rPr lang="es-ES_tradnl" sz="1100" dirty="0">
              <a:solidFill>
                <a:sysClr val="windowText" lastClr="000000"/>
              </a:solidFill>
              <a:latin typeface="+mn-lt"/>
              <a:ea typeface="+mn-ea"/>
              <a:cs typeface="+mn-cs"/>
            </a:rPr>
            <a:t>SGCF</a:t>
          </a:r>
        </a:p>
      </dgm:t>
    </dgm:pt>
    <dgm:pt modelId="{686E4B2E-91CC-4F4D-8198-AB0F5F5EDA73}" type="parTrans" cxnId="{8DC8748B-85E1-6C4D-9233-91096BA6FE18}">
      <dgm:prSet custT="1">
        <dgm:style>
          <a:lnRef idx="1">
            <a:schemeClr val="accent6"/>
          </a:lnRef>
          <a:fillRef idx="2">
            <a:schemeClr val="accent6"/>
          </a:fillRef>
          <a:effectRef idx="1">
            <a:schemeClr val="accent6"/>
          </a:effectRef>
          <a:fontRef idx="minor">
            <a:schemeClr val="dk1"/>
          </a:fontRef>
        </dgm:style>
      </dgm:prSet>
      <dgm:spPr>
        <a:xfrm>
          <a:off x="329354" y="1152671"/>
          <a:ext cx="212635" cy="91440"/>
        </a:xfrm>
        <a:ln/>
      </dgm:spPr>
      <dgm:t>
        <a:bodyPr/>
        <a:lstStyle/>
        <a:p>
          <a:endParaRPr lang="es-ES_tradnl" sz="800">
            <a:solidFill>
              <a:sysClr val="windowText" lastClr="000000"/>
            </a:solidFill>
            <a:latin typeface="+mn-lt"/>
            <a:ea typeface="+mn-ea"/>
            <a:cs typeface="+mn-cs"/>
          </a:endParaRPr>
        </a:p>
      </dgm:t>
    </dgm:pt>
    <dgm:pt modelId="{59130EE2-8F73-0547-A52D-F5C001BD7A62}" type="sibTrans" cxnId="{8DC8748B-85E1-6C4D-9233-91096BA6FE18}">
      <dgm:prSet/>
      <dgm:spPr/>
      <dgm:t>
        <a:bodyPr/>
        <a:lstStyle/>
        <a:p>
          <a:endParaRPr lang="es-ES_tradnl" sz="2800">
            <a:solidFill>
              <a:sysClr val="windowText" lastClr="000000"/>
            </a:solidFill>
            <a:latin typeface="+mn-lt"/>
          </a:endParaRPr>
        </a:p>
      </dgm:t>
    </dgm:pt>
    <dgm:pt modelId="{D31B6626-EE7A-0D4A-A52D-1214A9DA42EF}">
      <dgm:prSet phldrT="[Texto]" custT="1">
        <dgm:style>
          <a:lnRef idx="1">
            <a:schemeClr val="accent6"/>
          </a:lnRef>
          <a:fillRef idx="2">
            <a:schemeClr val="accent6"/>
          </a:fillRef>
          <a:effectRef idx="1">
            <a:schemeClr val="accent6"/>
          </a:effectRef>
          <a:fontRef idx="minor">
            <a:schemeClr val="dk1"/>
          </a:fontRef>
        </dgm:style>
      </dgm:prSet>
      <dgm:spPr>
        <a:xfrm>
          <a:off x="1102754" y="508421"/>
          <a:ext cx="460814" cy="324140"/>
        </a:xfrm>
        <a:ln/>
      </dgm:spPr>
      <dgm:t>
        <a:bodyPr/>
        <a:lstStyle/>
        <a:p>
          <a:r>
            <a:rPr lang="es-ES_tradnl" sz="1050" dirty="0">
              <a:solidFill>
                <a:sysClr val="windowText" lastClr="000000"/>
              </a:solidFill>
              <a:latin typeface="+mn-lt"/>
              <a:ea typeface="+mn-ea"/>
              <a:cs typeface="+mn-cs"/>
            </a:rPr>
            <a:t>SCF1/AP</a:t>
          </a:r>
        </a:p>
      </dgm:t>
    </dgm:pt>
    <dgm:pt modelId="{03408ED4-1BCC-F348-A26D-941832C4FF7F}" type="parTrans" cxnId="{C8AA9137-80E7-6B49-B8EA-A151D9E704F7}">
      <dgm:prSet custT="1">
        <dgm:style>
          <a:lnRef idx="1">
            <a:schemeClr val="accent6"/>
          </a:lnRef>
          <a:fillRef idx="2">
            <a:schemeClr val="accent6"/>
          </a:fillRef>
          <a:effectRef idx="1">
            <a:schemeClr val="accent6"/>
          </a:effectRef>
          <a:fontRef idx="minor">
            <a:schemeClr val="dk1"/>
          </a:fontRef>
        </dgm:style>
      </dgm:prSet>
      <dgm:spPr>
        <a:xfrm>
          <a:off x="890118" y="670492"/>
          <a:ext cx="212635" cy="527899"/>
        </a:xfrm>
        <a:ln/>
      </dgm:spPr>
      <dgm:t>
        <a:bodyPr/>
        <a:lstStyle/>
        <a:p>
          <a:endParaRPr lang="es-ES_tradnl" sz="800">
            <a:solidFill>
              <a:sysClr val="windowText" lastClr="000000"/>
            </a:solidFill>
            <a:latin typeface="+mn-lt"/>
            <a:ea typeface="+mn-ea"/>
            <a:cs typeface="+mn-cs"/>
          </a:endParaRPr>
        </a:p>
      </dgm:t>
    </dgm:pt>
    <dgm:pt modelId="{8D801B76-C739-214E-B546-FCB8C9868F26}" type="sibTrans" cxnId="{C8AA9137-80E7-6B49-B8EA-A151D9E704F7}">
      <dgm:prSet/>
      <dgm:spPr/>
      <dgm:t>
        <a:bodyPr/>
        <a:lstStyle/>
        <a:p>
          <a:endParaRPr lang="es-ES_tradnl" sz="2800">
            <a:solidFill>
              <a:sysClr val="windowText" lastClr="000000"/>
            </a:solidFill>
            <a:latin typeface="+mn-lt"/>
          </a:endParaRPr>
        </a:p>
      </dgm:t>
    </dgm:pt>
    <dgm:pt modelId="{EDBBEE29-6A6C-0D48-A8DE-1FD26340980B}">
      <dgm:prSet phldrT="[Texto]" custT="1">
        <dgm:style>
          <a:lnRef idx="1">
            <a:schemeClr val="accent6"/>
          </a:lnRef>
          <a:fillRef idx="2">
            <a:schemeClr val="accent6"/>
          </a:fillRef>
          <a:effectRef idx="1">
            <a:schemeClr val="accent6"/>
          </a:effectRef>
          <a:fontRef idx="minor">
            <a:schemeClr val="dk1"/>
          </a:fontRef>
        </dgm:style>
      </dgm:prSet>
      <dgm:spPr>
        <a:xfrm>
          <a:off x="1102754" y="1564220"/>
          <a:ext cx="446960" cy="324140"/>
        </a:xfrm>
        <a:ln/>
      </dgm:spPr>
      <dgm:t>
        <a:bodyPr/>
        <a:lstStyle/>
        <a:p>
          <a:r>
            <a:rPr lang="es-ES_tradnl" sz="1050" dirty="0">
              <a:solidFill>
                <a:sysClr val="windowText" lastClr="000000"/>
              </a:solidFill>
              <a:latin typeface="+mn-lt"/>
              <a:ea typeface="+mn-ea"/>
              <a:cs typeface="+mn-cs"/>
            </a:rPr>
            <a:t>SCF2/CP</a:t>
          </a:r>
        </a:p>
      </dgm:t>
    </dgm:pt>
    <dgm:pt modelId="{F995C23F-E86B-994F-926A-9A3129375713}" type="parTrans" cxnId="{F8CE7B7D-CD88-7D4E-B150-C622D52A1D70}">
      <dgm:prSet custT="1">
        <dgm:style>
          <a:lnRef idx="1">
            <a:schemeClr val="accent6"/>
          </a:lnRef>
          <a:fillRef idx="2">
            <a:schemeClr val="accent6"/>
          </a:fillRef>
          <a:effectRef idx="1">
            <a:schemeClr val="accent6"/>
          </a:effectRef>
          <a:fontRef idx="minor">
            <a:schemeClr val="dk1"/>
          </a:fontRef>
        </dgm:style>
      </dgm:prSet>
      <dgm:spPr>
        <a:xfrm>
          <a:off x="890118" y="1198391"/>
          <a:ext cx="212635" cy="527899"/>
        </a:xfrm>
        <a:ln/>
      </dgm:spPr>
      <dgm:t>
        <a:bodyPr/>
        <a:lstStyle/>
        <a:p>
          <a:endParaRPr lang="es-ES_tradnl" sz="800">
            <a:solidFill>
              <a:sysClr val="windowText" lastClr="000000"/>
            </a:solidFill>
            <a:latin typeface="+mn-lt"/>
            <a:ea typeface="+mn-ea"/>
            <a:cs typeface="+mn-cs"/>
          </a:endParaRPr>
        </a:p>
      </dgm:t>
    </dgm:pt>
    <dgm:pt modelId="{E6530E9E-E544-2B4D-8986-C13EC5388F52}" type="sibTrans" cxnId="{F8CE7B7D-CD88-7D4E-B150-C622D52A1D70}">
      <dgm:prSet/>
      <dgm:spPr/>
      <dgm:t>
        <a:bodyPr/>
        <a:lstStyle/>
        <a:p>
          <a:endParaRPr lang="es-ES_tradnl" sz="2800">
            <a:solidFill>
              <a:sysClr val="windowText" lastClr="000000"/>
            </a:solidFill>
            <a:latin typeface="+mn-lt"/>
          </a:endParaRPr>
        </a:p>
      </dgm:t>
    </dgm:pt>
    <dgm:pt modelId="{B7682CC5-2738-FE41-BC0D-E41FF21979E2}">
      <dgm:prSet phldrT="[Texto]" custT="1">
        <dgm:style>
          <a:lnRef idx="1">
            <a:schemeClr val="accent6"/>
          </a:lnRef>
          <a:fillRef idx="2">
            <a:schemeClr val="accent6"/>
          </a:fillRef>
          <a:effectRef idx="1">
            <a:schemeClr val="accent6"/>
          </a:effectRef>
          <a:fontRef idx="minor">
            <a:schemeClr val="dk1"/>
          </a:fontRef>
        </dgm:style>
      </dgm:prSet>
      <dgm:spPr>
        <a:xfrm>
          <a:off x="1776204" y="262974"/>
          <a:ext cx="1063179" cy="324140"/>
        </a:xfrm>
        <a:ln/>
      </dgm:spPr>
      <dgm:t>
        <a:bodyPr/>
        <a:lstStyle/>
        <a:p>
          <a:r>
            <a:rPr lang="es-ES_tradnl" sz="1000" dirty="0">
              <a:solidFill>
                <a:sysClr val="windowText" lastClr="000000"/>
              </a:solidFill>
              <a:latin typeface="+mn-lt"/>
              <a:ea typeface="+mn-ea"/>
              <a:cs typeface="+mn-cs"/>
            </a:rPr>
            <a:t>Auditoria financiera de </a:t>
          </a:r>
          <a:r>
            <a:rPr lang="es-ES_tradnl" sz="1000" dirty="0" err="1">
              <a:solidFill>
                <a:sysClr val="windowText" lastClr="000000"/>
              </a:solidFill>
              <a:latin typeface="+mn-lt"/>
              <a:ea typeface="+mn-ea"/>
              <a:cs typeface="+mn-cs"/>
            </a:rPr>
            <a:t>OO.AA.y</a:t>
          </a:r>
          <a:r>
            <a:rPr lang="es-ES_tradnl" sz="1000" dirty="0">
              <a:solidFill>
                <a:sysClr val="windowText" lastClr="000000"/>
              </a:solidFill>
              <a:latin typeface="+mn-lt"/>
              <a:ea typeface="+mn-ea"/>
              <a:cs typeface="+mn-cs"/>
            </a:rPr>
            <a:t> Consorcios</a:t>
          </a:r>
        </a:p>
      </dgm:t>
    </dgm:pt>
    <dgm:pt modelId="{C3FDDBC0-A23F-064E-9DC7-E34D932909D9}" type="parTrans" cxnId="{B4CB408A-B8CC-EC49-9796-E86010970F2C}">
      <dgm:prSet custT="1">
        <dgm:style>
          <a:lnRef idx="1">
            <a:schemeClr val="accent6"/>
          </a:lnRef>
          <a:fillRef idx="2">
            <a:schemeClr val="accent6"/>
          </a:fillRef>
          <a:effectRef idx="1">
            <a:schemeClr val="accent6"/>
          </a:effectRef>
          <a:fontRef idx="minor">
            <a:schemeClr val="dk1"/>
          </a:fontRef>
        </dgm:style>
      </dgm:prSet>
      <dgm:spPr>
        <a:xfrm>
          <a:off x="1563568" y="425044"/>
          <a:ext cx="212635" cy="245447"/>
        </a:xfrm>
        <a:ln/>
      </dgm:spPr>
      <dgm:t>
        <a:bodyPr/>
        <a:lstStyle/>
        <a:p>
          <a:endParaRPr lang="es-ES_tradnl" sz="800">
            <a:solidFill>
              <a:sysClr val="windowText" lastClr="000000">
                <a:hueOff val="0"/>
                <a:satOff val="0"/>
                <a:lumOff val="0"/>
                <a:alphaOff val="0"/>
              </a:sysClr>
            </a:solidFill>
            <a:latin typeface="+mn-lt"/>
            <a:ea typeface="+mn-ea"/>
            <a:cs typeface="+mn-cs"/>
          </a:endParaRPr>
        </a:p>
      </dgm:t>
    </dgm:pt>
    <dgm:pt modelId="{F3014887-4CB3-4949-B079-4AFF1EB5DC86}" type="sibTrans" cxnId="{B4CB408A-B8CC-EC49-9796-E86010970F2C}">
      <dgm:prSet/>
      <dgm:spPr/>
      <dgm:t>
        <a:bodyPr/>
        <a:lstStyle/>
        <a:p>
          <a:endParaRPr lang="es-ES_tradnl" sz="2800">
            <a:latin typeface="+mn-lt"/>
          </a:endParaRPr>
        </a:p>
      </dgm:t>
    </dgm:pt>
    <dgm:pt modelId="{66F56485-474C-0B45-A237-A8BC1F719B34}">
      <dgm:prSet phldrT="[Texto]" custT="1">
        <dgm:style>
          <a:lnRef idx="1">
            <a:schemeClr val="accent6"/>
          </a:lnRef>
          <a:fillRef idx="2">
            <a:schemeClr val="accent6"/>
          </a:fillRef>
          <a:effectRef idx="1">
            <a:schemeClr val="accent6"/>
          </a:effectRef>
          <a:fontRef idx="minor">
            <a:schemeClr val="dk1"/>
          </a:fontRef>
        </dgm:style>
      </dgm:prSet>
      <dgm:spPr>
        <a:xfrm>
          <a:off x="1762350" y="1159045"/>
          <a:ext cx="1063179" cy="324140"/>
        </a:xfrm>
        <a:ln/>
      </dgm:spPr>
      <dgm:t>
        <a:bodyPr/>
        <a:lstStyle/>
        <a:p>
          <a:r>
            <a:rPr lang="es-ES_tradnl" sz="1000" dirty="0" err="1">
              <a:solidFill>
                <a:sysClr val="windowText" lastClr="000000"/>
              </a:solidFill>
              <a:latin typeface="+mn-lt"/>
              <a:ea typeface="+mn-ea"/>
              <a:cs typeface="+mn-cs"/>
            </a:rPr>
            <a:t>CPermanente</a:t>
          </a:r>
          <a:r>
            <a:rPr lang="es-ES_tradnl" sz="1000" dirty="0">
              <a:solidFill>
                <a:sysClr val="windowText" lastClr="000000"/>
              </a:solidFill>
              <a:latin typeface="+mn-lt"/>
              <a:ea typeface="+mn-ea"/>
              <a:cs typeface="+mn-cs"/>
            </a:rPr>
            <a:t> del Art. 32.1 rd424 (Ayuntamiento, OO.AA. y Consorcios)</a:t>
          </a:r>
        </a:p>
      </dgm:t>
    </dgm:pt>
    <dgm:pt modelId="{A85F2CBF-9FE8-3A4B-B116-F38096B55BB6}" type="parTrans" cxnId="{355DEA99-A787-F440-96AF-4B20F42B4CFC}">
      <dgm:prSet custT="1">
        <dgm:style>
          <a:lnRef idx="1">
            <a:schemeClr val="accent6"/>
          </a:lnRef>
          <a:fillRef idx="2">
            <a:schemeClr val="accent6"/>
          </a:fillRef>
          <a:effectRef idx="1">
            <a:schemeClr val="accent6"/>
          </a:effectRef>
          <a:fontRef idx="minor">
            <a:schemeClr val="dk1"/>
          </a:fontRef>
        </dgm:style>
      </dgm:prSet>
      <dgm:spPr>
        <a:xfrm>
          <a:off x="1549714" y="1321115"/>
          <a:ext cx="212635" cy="405175"/>
        </a:xfrm>
        <a:ln/>
      </dgm:spPr>
      <dgm:t>
        <a:bodyPr/>
        <a:lstStyle/>
        <a:p>
          <a:endParaRPr lang="es-ES_tradnl" sz="800">
            <a:solidFill>
              <a:sysClr val="windowText" lastClr="000000">
                <a:hueOff val="0"/>
                <a:satOff val="0"/>
                <a:lumOff val="0"/>
                <a:alphaOff val="0"/>
              </a:sysClr>
            </a:solidFill>
            <a:latin typeface="+mn-lt"/>
            <a:ea typeface="+mn-ea"/>
            <a:cs typeface="+mn-cs"/>
          </a:endParaRPr>
        </a:p>
      </dgm:t>
    </dgm:pt>
    <dgm:pt modelId="{9A42C039-5225-0D40-BABE-42744C361DB0}" type="sibTrans" cxnId="{355DEA99-A787-F440-96AF-4B20F42B4CFC}">
      <dgm:prSet/>
      <dgm:spPr/>
      <dgm:t>
        <a:bodyPr/>
        <a:lstStyle/>
        <a:p>
          <a:endParaRPr lang="es-ES_tradnl" sz="2800">
            <a:latin typeface="+mn-lt"/>
          </a:endParaRPr>
        </a:p>
      </dgm:t>
    </dgm:pt>
    <dgm:pt modelId="{471C33F5-2B0B-1640-8866-0BAC6A960843}">
      <dgm:prSet phldrT="[Texto]" custT="1">
        <dgm:style>
          <a:lnRef idx="1">
            <a:schemeClr val="accent6"/>
          </a:lnRef>
          <a:fillRef idx="2">
            <a:schemeClr val="accent6"/>
          </a:fillRef>
          <a:effectRef idx="1">
            <a:schemeClr val="accent6"/>
          </a:effectRef>
          <a:fontRef idx="minor">
            <a:schemeClr val="dk1"/>
          </a:fontRef>
        </dgm:style>
      </dgm:prSet>
      <dgm:spPr>
        <a:xfrm>
          <a:off x="1762350" y="1564220"/>
          <a:ext cx="1063179" cy="324140"/>
        </a:xfrm>
        <a:ln/>
      </dgm:spPr>
      <dgm:t>
        <a:bodyPr/>
        <a:lstStyle/>
        <a:p>
          <a:r>
            <a:rPr lang="es-ES_tradnl" sz="1050" dirty="0">
              <a:solidFill>
                <a:sysClr val="windowText" lastClr="000000"/>
              </a:solidFill>
              <a:latin typeface="+mn-lt"/>
              <a:ea typeface="+mn-ea"/>
              <a:cs typeface="+mn-cs"/>
            </a:rPr>
            <a:t>Auditorias: RCF y DA 3ª LO 9/2013</a:t>
          </a:r>
        </a:p>
      </dgm:t>
    </dgm:pt>
    <dgm:pt modelId="{BFDDB0C2-4720-F145-A013-94BA6D242883}" type="parTrans" cxnId="{3681529F-A182-AB4D-9D49-B41BDCCB3958}">
      <dgm:prSet custT="1">
        <dgm:style>
          <a:lnRef idx="1">
            <a:schemeClr val="accent6"/>
          </a:lnRef>
          <a:fillRef idx="2">
            <a:schemeClr val="accent6"/>
          </a:fillRef>
          <a:effectRef idx="1">
            <a:schemeClr val="accent6"/>
          </a:effectRef>
          <a:fontRef idx="minor">
            <a:schemeClr val="dk1"/>
          </a:fontRef>
        </dgm:style>
      </dgm:prSet>
      <dgm:spPr>
        <a:xfrm>
          <a:off x="1549714" y="1680570"/>
          <a:ext cx="212635" cy="91440"/>
        </a:xfrm>
        <a:ln/>
      </dgm:spPr>
      <dgm:t>
        <a:bodyPr/>
        <a:lstStyle/>
        <a:p>
          <a:endParaRPr lang="es-ES_tradnl" sz="800">
            <a:solidFill>
              <a:sysClr val="windowText" lastClr="000000">
                <a:hueOff val="0"/>
                <a:satOff val="0"/>
                <a:lumOff val="0"/>
                <a:alphaOff val="0"/>
              </a:sysClr>
            </a:solidFill>
            <a:latin typeface="+mn-lt"/>
            <a:ea typeface="+mn-ea"/>
            <a:cs typeface="+mn-cs"/>
          </a:endParaRPr>
        </a:p>
      </dgm:t>
    </dgm:pt>
    <dgm:pt modelId="{56EF249A-8B53-734E-B6F4-2A6A32B1AF3D}" type="sibTrans" cxnId="{3681529F-A182-AB4D-9D49-B41BDCCB3958}">
      <dgm:prSet/>
      <dgm:spPr/>
      <dgm:t>
        <a:bodyPr/>
        <a:lstStyle/>
        <a:p>
          <a:endParaRPr lang="es-ES_tradnl" sz="2800">
            <a:latin typeface="+mn-lt"/>
          </a:endParaRPr>
        </a:p>
      </dgm:t>
    </dgm:pt>
    <dgm:pt modelId="{594B9DEB-202A-694D-A84A-ABE3B0AAD5AE}">
      <dgm:prSet phldrT="[Texto]" custT="1">
        <dgm:style>
          <a:lnRef idx="1">
            <a:schemeClr val="accent6"/>
          </a:lnRef>
          <a:fillRef idx="2">
            <a:schemeClr val="accent6"/>
          </a:fillRef>
          <a:effectRef idx="1">
            <a:schemeClr val="accent6"/>
          </a:effectRef>
          <a:fontRef idx="minor">
            <a:schemeClr val="dk1"/>
          </a:fontRef>
        </dgm:style>
      </dgm:prSet>
      <dgm:spPr>
        <a:xfrm>
          <a:off x="1762350" y="1969395"/>
          <a:ext cx="1063179" cy="324140"/>
        </a:xfrm>
        <a:ln/>
      </dgm:spPr>
      <dgm:t>
        <a:bodyPr/>
        <a:lstStyle/>
        <a:p>
          <a:r>
            <a:rPr lang="es-ES_tradnl" sz="1000" dirty="0">
              <a:solidFill>
                <a:sysClr val="windowText" lastClr="000000"/>
              </a:solidFill>
              <a:latin typeface="+mn-lt"/>
              <a:ea typeface="+mn-ea"/>
              <a:cs typeface="+mn-cs"/>
            </a:rPr>
            <a:t>Control financiero sobre beneficiarios de subvenciones y entidades colaboradoras</a:t>
          </a:r>
        </a:p>
      </dgm:t>
    </dgm:pt>
    <dgm:pt modelId="{D0B0AFD7-D4F5-E648-94EA-008E0BD8CCC8}" type="parTrans" cxnId="{1D885376-2D8C-584A-825B-E9313E8A5DB7}">
      <dgm:prSet custT="1">
        <dgm:style>
          <a:lnRef idx="1">
            <a:schemeClr val="accent6"/>
          </a:lnRef>
          <a:fillRef idx="2">
            <a:schemeClr val="accent6"/>
          </a:fillRef>
          <a:effectRef idx="1">
            <a:schemeClr val="accent6"/>
          </a:effectRef>
          <a:fontRef idx="minor">
            <a:schemeClr val="dk1"/>
          </a:fontRef>
        </dgm:style>
      </dgm:prSet>
      <dgm:spPr>
        <a:xfrm>
          <a:off x="1549714" y="1726290"/>
          <a:ext cx="212635" cy="405175"/>
        </a:xfrm>
        <a:ln/>
      </dgm:spPr>
      <dgm:t>
        <a:bodyPr/>
        <a:lstStyle/>
        <a:p>
          <a:endParaRPr lang="es-ES_tradnl" sz="800">
            <a:solidFill>
              <a:sysClr val="windowText" lastClr="000000">
                <a:hueOff val="0"/>
                <a:satOff val="0"/>
                <a:lumOff val="0"/>
                <a:alphaOff val="0"/>
              </a:sysClr>
            </a:solidFill>
            <a:latin typeface="+mn-lt"/>
            <a:ea typeface="+mn-ea"/>
            <a:cs typeface="+mn-cs"/>
          </a:endParaRPr>
        </a:p>
      </dgm:t>
    </dgm:pt>
    <dgm:pt modelId="{A22D2A3A-7265-F747-9753-C811231C26CA}" type="sibTrans" cxnId="{1D885376-2D8C-584A-825B-E9313E8A5DB7}">
      <dgm:prSet/>
      <dgm:spPr/>
      <dgm:t>
        <a:bodyPr/>
        <a:lstStyle/>
        <a:p>
          <a:endParaRPr lang="es-ES_tradnl" sz="2800">
            <a:latin typeface="+mn-lt"/>
          </a:endParaRPr>
        </a:p>
      </dgm:t>
    </dgm:pt>
    <dgm:pt modelId="{9FDEA132-5DB3-3543-84D9-5F67EF79393D}">
      <dgm:prSet phldrT="[Texto]" custT="1">
        <dgm:style>
          <a:lnRef idx="2">
            <a:schemeClr val="dk1"/>
          </a:lnRef>
          <a:fillRef idx="1">
            <a:schemeClr val="lt1"/>
          </a:fillRef>
          <a:effectRef idx="0">
            <a:schemeClr val="dk1"/>
          </a:effectRef>
          <a:fontRef idx="minor">
            <a:schemeClr val="dk1"/>
          </a:fontRef>
        </dgm:style>
      </dgm:prSet>
      <dgm:spPr>
        <a:xfrm>
          <a:off x="3052019" y="262974"/>
          <a:ext cx="1063179" cy="324140"/>
        </a:xfrm>
        <a:solidFill>
          <a:sysClr val="window" lastClr="FFFFFF"/>
        </a:solidFill>
        <a:ln w="12700" cap="flat" cmpd="sng" algn="ctr">
          <a:solidFill>
            <a:sysClr val="windowText" lastClr="000000"/>
          </a:solidFill>
          <a:prstDash val="solid"/>
          <a:miter lim="800000"/>
        </a:ln>
        <a:effectLst/>
      </dgm:spPr>
      <dgm:t>
        <a:bodyPr/>
        <a:lstStyle/>
        <a:p>
          <a:r>
            <a:rPr lang="es-ES_tradnl" sz="1000" dirty="0">
              <a:solidFill>
                <a:sysClr val="windowText" lastClr="000000"/>
              </a:solidFill>
              <a:latin typeface="+mn-lt"/>
              <a:ea typeface="+mn-ea"/>
              <a:cs typeface="+mn-cs"/>
            </a:rPr>
            <a:t>Desde las Cuentas 2019: Primer ejercicio</a:t>
          </a:r>
          <a:br>
            <a:rPr lang="es-ES_tradnl" sz="1000" dirty="0">
              <a:solidFill>
                <a:sysClr val="windowText" lastClr="000000"/>
              </a:solidFill>
              <a:latin typeface="+mn-lt"/>
              <a:ea typeface="+mn-ea"/>
              <a:cs typeface="+mn-cs"/>
            </a:rPr>
          </a:br>
          <a:r>
            <a:rPr lang="es-ES_tradnl" sz="1000" dirty="0">
              <a:solidFill>
                <a:sysClr val="windowText" lastClr="000000"/>
              </a:solidFill>
              <a:latin typeface="+mn-lt"/>
              <a:ea typeface="+mn-ea"/>
              <a:cs typeface="+mn-cs"/>
            </a:rPr>
            <a:t>1 con medios propios, el resto con firma auditora</a:t>
          </a:r>
        </a:p>
      </dgm:t>
    </dgm:pt>
    <dgm:pt modelId="{6D596CD6-AD9A-3341-A968-D9FDAB0146F8}" type="parTrans" cxnId="{64D30EF6-A3E1-3443-A2F7-D3B7B3EA9CDF}">
      <dgm:prSet custT="1">
        <dgm:style>
          <a:lnRef idx="1">
            <a:schemeClr val="accent6"/>
          </a:lnRef>
          <a:fillRef idx="2">
            <a:schemeClr val="accent6"/>
          </a:fillRef>
          <a:effectRef idx="1">
            <a:schemeClr val="accent6"/>
          </a:effectRef>
          <a:fontRef idx="minor">
            <a:schemeClr val="dk1"/>
          </a:fontRef>
        </dgm:style>
      </dgm:prSet>
      <dgm:spPr>
        <a:xfrm>
          <a:off x="2839383" y="379324"/>
          <a:ext cx="212635" cy="91440"/>
        </a:xfrm>
        <a:ln/>
      </dgm:spPr>
      <dgm:t>
        <a:bodyPr/>
        <a:lstStyle/>
        <a:p>
          <a:endParaRPr lang="es-ES_tradnl" sz="800">
            <a:solidFill>
              <a:sysClr val="windowText" lastClr="000000">
                <a:hueOff val="0"/>
                <a:satOff val="0"/>
                <a:lumOff val="0"/>
                <a:alphaOff val="0"/>
              </a:sysClr>
            </a:solidFill>
            <a:latin typeface="+mn-lt"/>
            <a:ea typeface="+mn-ea"/>
            <a:cs typeface="+mn-cs"/>
          </a:endParaRPr>
        </a:p>
      </dgm:t>
    </dgm:pt>
    <dgm:pt modelId="{CF3078B6-0CF9-2E41-9378-1DDF92B24E33}" type="sibTrans" cxnId="{64D30EF6-A3E1-3443-A2F7-D3B7B3EA9CDF}">
      <dgm:prSet/>
      <dgm:spPr/>
      <dgm:t>
        <a:bodyPr/>
        <a:lstStyle/>
        <a:p>
          <a:endParaRPr lang="es-ES_tradnl" sz="2800">
            <a:latin typeface="+mn-lt"/>
          </a:endParaRPr>
        </a:p>
      </dgm:t>
    </dgm:pt>
    <dgm:pt modelId="{96AB7164-6772-334C-89F6-0B9C6BC6ED04}">
      <dgm:prSet phldrT="[Texto]" custT="1">
        <dgm:style>
          <a:lnRef idx="2">
            <a:schemeClr val="dk1"/>
          </a:lnRef>
          <a:fillRef idx="1">
            <a:schemeClr val="lt1"/>
          </a:fillRef>
          <a:effectRef idx="0">
            <a:schemeClr val="dk1"/>
          </a:effectRef>
          <a:fontRef idx="minor">
            <a:schemeClr val="dk1"/>
          </a:fontRef>
        </dgm:style>
      </dgm:prSet>
      <dgm:spPr>
        <a:xfrm>
          <a:off x="3052019" y="753869"/>
          <a:ext cx="1063179" cy="324140"/>
        </a:xfrm>
        <a:solidFill>
          <a:sysClr val="window" lastClr="FFFFFF"/>
        </a:solidFill>
        <a:ln w="12700" cap="flat" cmpd="sng" algn="ctr">
          <a:solidFill>
            <a:sysClr val="windowText" lastClr="000000"/>
          </a:solidFill>
          <a:prstDash val="solid"/>
          <a:miter lim="800000"/>
        </a:ln>
        <a:effectLst/>
      </dgm:spPr>
      <dgm:t>
        <a:bodyPr/>
        <a:lstStyle/>
        <a:p>
          <a:r>
            <a:rPr lang="es-ES_tradnl" sz="1050" dirty="0">
              <a:solidFill>
                <a:sysClr val="windowText" lastClr="000000"/>
              </a:solidFill>
              <a:latin typeface="+mn-lt"/>
              <a:ea typeface="+mn-ea"/>
              <a:cs typeface="+mn-cs"/>
            </a:rPr>
            <a:t>Desde las Cuentas 2019: Mediante firma auditora contratada por la IGAM</a:t>
          </a:r>
        </a:p>
      </dgm:t>
    </dgm:pt>
    <dgm:pt modelId="{92457042-AA49-474A-9670-794F21453E5B}" type="parTrans" cxnId="{57C31CC5-5616-7C43-A774-94DF8A49F1AD}">
      <dgm:prSet custT="1">
        <dgm:style>
          <a:lnRef idx="1">
            <a:schemeClr val="accent6"/>
          </a:lnRef>
          <a:fillRef idx="2">
            <a:schemeClr val="accent6"/>
          </a:fillRef>
          <a:effectRef idx="1">
            <a:schemeClr val="accent6"/>
          </a:effectRef>
          <a:fontRef idx="minor">
            <a:schemeClr val="dk1"/>
          </a:fontRef>
        </dgm:style>
      </dgm:prSet>
      <dgm:spPr>
        <a:xfrm>
          <a:off x="2839383" y="870219"/>
          <a:ext cx="212635" cy="91440"/>
        </a:xfrm>
        <a:ln/>
      </dgm:spPr>
      <dgm:t>
        <a:bodyPr/>
        <a:lstStyle/>
        <a:p>
          <a:endParaRPr lang="es-ES_tradnl" sz="800">
            <a:solidFill>
              <a:sysClr val="windowText" lastClr="000000">
                <a:hueOff val="0"/>
                <a:satOff val="0"/>
                <a:lumOff val="0"/>
                <a:alphaOff val="0"/>
              </a:sysClr>
            </a:solidFill>
            <a:latin typeface="+mn-lt"/>
            <a:ea typeface="+mn-ea"/>
            <a:cs typeface="+mn-cs"/>
          </a:endParaRPr>
        </a:p>
      </dgm:t>
    </dgm:pt>
    <dgm:pt modelId="{EF093FA3-5D25-054F-922F-3E439FF0456F}" type="sibTrans" cxnId="{57C31CC5-5616-7C43-A774-94DF8A49F1AD}">
      <dgm:prSet/>
      <dgm:spPr/>
      <dgm:t>
        <a:bodyPr/>
        <a:lstStyle/>
        <a:p>
          <a:endParaRPr lang="es-ES_tradnl" sz="2800">
            <a:latin typeface="+mn-lt"/>
          </a:endParaRPr>
        </a:p>
      </dgm:t>
    </dgm:pt>
    <dgm:pt modelId="{F63D441D-B972-B44C-86D1-CB020AFFE21F}">
      <dgm:prSet phldrT="[Texto]" custT="1">
        <dgm:style>
          <a:lnRef idx="2">
            <a:schemeClr val="accent2"/>
          </a:lnRef>
          <a:fillRef idx="1">
            <a:schemeClr val="lt1"/>
          </a:fillRef>
          <a:effectRef idx="0">
            <a:schemeClr val="accent2"/>
          </a:effectRef>
          <a:fontRef idx="minor">
            <a:schemeClr val="dk1"/>
          </a:fontRef>
        </dgm:style>
      </dgm:prSet>
      <dgm:spPr>
        <a:xfrm>
          <a:off x="4327835" y="668149"/>
          <a:ext cx="1063179" cy="495581"/>
        </a:xfrm>
        <a:solidFill>
          <a:sysClr val="window" lastClr="FFFFFF"/>
        </a:solidFill>
        <a:ln w="12700" cap="flat" cmpd="sng" algn="ctr">
          <a:solidFill>
            <a:srgbClr val="B2B2B2"/>
          </a:solidFill>
          <a:prstDash val="solid"/>
          <a:miter lim="800000"/>
        </a:ln>
        <a:effectLst/>
      </dgm:spPr>
      <dgm:t>
        <a:bodyPr/>
        <a:lstStyle/>
        <a:p>
          <a:r>
            <a:rPr lang="es-ES_tradnl" sz="1000" dirty="0">
              <a:solidFill>
                <a:sysClr val="windowText" lastClr="000000"/>
              </a:solidFill>
              <a:latin typeface="+mn-lt"/>
              <a:ea typeface="+mn-ea"/>
              <a:cs typeface="+mn-cs"/>
            </a:rPr>
            <a:t>Reformulación del actual modelo </a:t>
          </a:r>
          <a:r>
            <a:rPr lang="es-ES_tradnl" sz="1000" dirty="0" err="1">
              <a:solidFill>
                <a:sysClr val="windowText" lastClr="000000"/>
              </a:solidFill>
              <a:latin typeface="+mn-lt"/>
              <a:ea typeface="+mn-ea"/>
              <a:cs typeface="+mn-cs"/>
            </a:rPr>
            <a:t>sectorializando</a:t>
          </a:r>
          <a:r>
            <a:rPr lang="es-ES_tradnl" sz="1000" dirty="0">
              <a:solidFill>
                <a:sysClr val="windowText" lastClr="000000"/>
              </a:solidFill>
              <a:latin typeface="+mn-lt"/>
              <a:ea typeface="+mn-ea"/>
              <a:cs typeface="+mn-cs"/>
            </a:rPr>
            <a:t> los objetivos de auditoría previo análisis de riesgos</a:t>
          </a:r>
        </a:p>
      </dgm:t>
    </dgm:pt>
    <dgm:pt modelId="{4353BA2D-3ECE-0E47-9FF7-ABFD0E422A51}" type="parTrans" cxnId="{20100C99-63E7-CF41-9936-7F1F54126AFA}">
      <dgm:prSet custT="1"/>
      <dgm:spPr>
        <a:xfrm>
          <a:off x="4115199" y="870219"/>
          <a:ext cx="212635" cy="91440"/>
        </a:xfrm>
        <a:noFill/>
        <a:ln w="12700" cap="flat" cmpd="sng" algn="ctr">
          <a:solidFill>
            <a:srgbClr val="DDDDDD">
              <a:shade val="80000"/>
              <a:hueOff val="0"/>
              <a:satOff val="0"/>
              <a:lumOff val="0"/>
              <a:alphaOff val="0"/>
            </a:srgbClr>
          </a:solidFill>
          <a:prstDash val="solid"/>
          <a:miter lim="800000"/>
        </a:ln>
        <a:effectLst/>
      </dgm:spPr>
      <dgm:t>
        <a:bodyPr/>
        <a:lstStyle/>
        <a:p>
          <a:endParaRPr lang="es-ES_tradnl" sz="800">
            <a:solidFill>
              <a:sysClr val="windowText" lastClr="000000">
                <a:hueOff val="0"/>
                <a:satOff val="0"/>
                <a:lumOff val="0"/>
                <a:alphaOff val="0"/>
              </a:sysClr>
            </a:solidFill>
            <a:latin typeface="+mn-lt"/>
            <a:ea typeface="+mn-ea"/>
            <a:cs typeface="+mn-cs"/>
          </a:endParaRPr>
        </a:p>
      </dgm:t>
    </dgm:pt>
    <dgm:pt modelId="{3D7DF8B5-2325-9745-9AC5-3513C404F5F5}" type="sibTrans" cxnId="{20100C99-63E7-CF41-9936-7F1F54126AFA}">
      <dgm:prSet/>
      <dgm:spPr/>
      <dgm:t>
        <a:bodyPr/>
        <a:lstStyle/>
        <a:p>
          <a:endParaRPr lang="es-ES_tradnl" sz="2800">
            <a:latin typeface="+mn-lt"/>
          </a:endParaRPr>
        </a:p>
      </dgm:t>
    </dgm:pt>
    <dgm:pt modelId="{EB223FAE-4B0C-7249-89D7-5F3420CB3049}">
      <dgm:prSet phldrT="[Texto]" custT="1">
        <dgm:style>
          <a:lnRef idx="2">
            <a:schemeClr val="dk1"/>
          </a:lnRef>
          <a:fillRef idx="1">
            <a:schemeClr val="lt1"/>
          </a:fillRef>
          <a:effectRef idx="0">
            <a:schemeClr val="dk1"/>
          </a:effectRef>
          <a:fontRef idx="minor">
            <a:schemeClr val="dk1"/>
          </a:fontRef>
        </dgm:style>
      </dgm:prSet>
      <dgm:spPr>
        <a:xfrm>
          <a:off x="3038166" y="1420608"/>
          <a:ext cx="1063179" cy="611364"/>
        </a:xfrm>
        <a:solidFill>
          <a:sysClr val="window" lastClr="FFFFFF"/>
        </a:solidFill>
        <a:ln w="12700" cap="flat" cmpd="sng" algn="ctr">
          <a:solidFill>
            <a:sysClr val="windowText" lastClr="000000"/>
          </a:solidFill>
          <a:prstDash val="solid"/>
          <a:miter lim="800000"/>
        </a:ln>
        <a:effectLst/>
      </dgm:spPr>
      <dgm:t>
        <a:bodyPr/>
        <a:lstStyle/>
        <a:p>
          <a:r>
            <a:rPr lang="es-ES_tradnl" sz="1050" dirty="0">
              <a:solidFill>
                <a:sysClr val="windowText" lastClr="000000"/>
              </a:solidFill>
              <a:latin typeface="+mn-lt"/>
              <a:ea typeface="+mn-ea"/>
              <a:cs typeface="+mn-cs"/>
            </a:rPr>
            <a:t>Organizados a través de Equipos de Auditoría: </a:t>
          </a:r>
          <a:br>
            <a:rPr lang="es-ES_tradnl" sz="1050" dirty="0">
              <a:solidFill>
                <a:sysClr val="windowText" lastClr="000000"/>
              </a:solidFill>
              <a:latin typeface="+mn-lt"/>
              <a:ea typeface="+mn-ea"/>
              <a:cs typeface="+mn-cs"/>
            </a:rPr>
          </a:br>
          <a:r>
            <a:rPr lang="es-ES_tradnl" sz="1050" dirty="0">
              <a:solidFill>
                <a:sysClr val="windowText" lastClr="000000"/>
              </a:solidFill>
              <a:latin typeface="+mn-lt"/>
              <a:ea typeface="+mn-ea"/>
              <a:cs typeface="+mn-cs"/>
            </a:rPr>
            <a:t>1 Técnico, 1 Negociado y 2 Auxiliares</a:t>
          </a:r>
        </a:p>
      </dgm:t>
    </dgm:pt>
    <dgm:pt modelId="{E7DF2797-D00B-B74B-AE37-613E2BCBB427}" type="parTrans" cxnId="{DC1B6D9F-6915-5242-A1AF-FEF76C9D8DB8}">
      <dgm:prSet custT="1">
        <dgm:style>
          <a:lnRef idx="1">
            <a:schemeClr val="accent6"/>
          </a:lnRef>
          <a:fillRef idx="2">
            <a:schemeClr val="accent6"/>
          </a:fillRef>
          <a:effectRef idx="1">
            <a:schemeClr val="accent6"/>
          </a:effectRef>
          <a:fontRef idx="minor">
            <a:schemeClr val="dk1"/>
          </a:fontRef>
        </dgm:style>
      </dgm:prSet>
      <dgm:spPr>
        <a:xfrm>
          <a:off x="2825530" y="1680570"/>
          <a:ext cx="212635" cy="91440"/>
        </a:xfrm>
        <a:ln/>
      </dgm:spPr>
      <dgm:t>
        <a:bodyPr/>
        <a:lstStyle/>
        <a:p>
          <a:endParaRPr lang="es-ES_tradnl" sz="700">
            <a:solidFill>
              <a:sysClr val="windowText" lastClr="000000">
                <a:hueOff val="0"/>
                <a:satOff val="0"/>
                <a:lumOff val="0"/>
                <a:alphaOff val="0"/>
              </a:sysClr>
            </a:solidFill>
            <a:latin typeface="+mn-lt"/>
            <a:ea typeface="+mn-ea"/>
            <a:cs typeface="+mn-cs"/>
          </a:endParaRPr>
        </a:p>
      </dgm:t>
    </dgm:pt>
    <dgm:pt modelId="{A83C7026-A149-FC46-BE38-3CFB22AFFCC6}" type="sibTrans" cxnId="{DC1B6D9F-6915-5242-A1AF-FEF76C9D8DB8}">
      <dgm:prSet/>
      <dgm:spPr/>
      <dgm:t>
        <a:bodyPr/>
        <a:lstStyle/>
        <a:p>
          <a:endParaRPr lang="es-ES_tradnl" sz="2400">
            <a:latin typeface="+mn-lt"/>
          </a:endParaRPr>
        </a:p>
      </dgm:t>
    </dgm:pt>
    <dgm:pt modelId="{DF2E9ED8-06AB-9645-B098-52688503208A}">
      <dgm:prSet phldrT="[Texto]" custT="1">
        <dgm:style>
          <a:lnRef idx="2">
            <a:schemeClr val="accent2"/>
          </a:lnRef>
          <a:fillRef idx="1">
            <a:schemeClr val="lt1"/>
          </a:fillRef>
          <a:effectRef idx="0">
            <a:schemeClr val="accent2"/>
          </a:effectRef>
          <a:fontRef idx="minor">
            <a:schemeClr val="dk1"/>
          </a:fontRef>
        </dgm:style>
      </dgm:prSet>
      <dgm:spPr>
        <a:xfrm>
          <a:off x="4313982" y="1346745"/>
          <a:ext cx="1063179" cy="759091"/>
        </a:xfrm>
        <a:solidFill>
          <a:sysClr val="window" lastClr="FFFFFF"/>
        </a:solidFill>
        <a:ln w="12700" cap="flat" cmpd="sng" algn="ctr">
          <a:solidFill>
            <a:srgbClr val="B2B2B2"/>
          </a:solidFill>
          <a:prstDash val="solid"/>
          <a:miter lim="800000"/>
        </a:ln>
        <a:effectLst/>
      </dgm:spPr>
      <dgm:t>
        <a:bodyPr/>
        <a:lstStyle/>
        <a:p>
          <a:r>
            <a:rPr lang="es-ES_tradnl" sz="1000" dirty="0">
              <a:solidFill>
                <a:sysClr val="windowText" lastClr="000000"/>
              </a:solidFill>
              <a:latin typeface="+mn-lt"/>
              <a:ea typeface="+mn-ea"/>
              <a:cs typeface="+mn-cs"/>
            </a:rPr>
            <a:t>6 EQUIPOS DE AUDITORÍA:</a:t>
          </a:r>
        </a:p>
        <a:p>
          <a:r>
            <a:rPr lang="es-ES_tradnl" sz="1000" dirty="0">
              <a:solidFill>
                <a:sysClr val="windowText" lastClr="000000"/>
              </a:solidFill>
              <a:latin typeface="+mn-lt"/>
              <a:ea typeface="+mn-ea"/>
              <a:cs typeface="+mn-cs"/>
            </a:rPr>
            <a:t>De Auditoría operativa</a:t>
          </a:r>
          <a:br>
            <a:rPr lang="es-ES_tradnl" sz="1000" dirty="0">
              <a:solidFill>
                <a:sysClr val="windowText" lastClr="000000"/>
              </a:solidFill>
              <a:latin typeface="+mn-lt"/>
              <a:ea typeface="+mn-ea"/>
              <a:cs typeface="+mn-cs"/>
            </a:rPr>
          </a:br>
          <a:r>
            <a:rPr lang="es-ES_tradnl" sz="1000" dirty="0">
              <a:solidFill>
                <a:sysClr val="windowText" lastClr="000000"/>
              </a:solidFill>
              <a:latin typeface="+mn-lt"/>
              <a:ea typeface="+mn-ea"/>
              <a:cs typeface="+mn-cs"/>
            </a:rPr>
            <a:t>De Gastos de personal</a:t>
          </a:r>
          <a:br>
            <a:rPr lang="es-ES_tradnl" sz="1000" dirty="0">
              <a:solidFill>
                <a:sysClr val="windowText" lastClr="000000"/>
              </a:solidFill>
              <a:latin typeface="+mn-lt"/>
              <a:ea typeface="+mn-ea"/>
              <a:cs typeface="+mn-cs"/>
            </a:rPr>
          </a:br>
          <a:r>
            <a:rPr lang="es-ES_tradnl" sz="1000" dirty="0">
              <a:solidFill>
                <a:sysClr val="windowText" lastClr="000000"/>
              </a:solidFill>
              <a:latin typeface="+mn-lt"/>
              <a:ea typeface="+mn-ea"/>
              <a:cs typeface="+mn-cs"/>
            </a:rPr>
            <a:t>De Contratación</a:t>
          </a:r>
          <a:br>
            <a:rPr lang="es-ES_tradnl" sz="1000" dirty="0">
              <a:solidFill>
                <a:sysClr val="windowText" lastClr="000000"/>
              </a:solidFill>
              <a:latin typeface="+mn-lt"/>
              <a:ea typeface="+mn-ea"/>
              <a:cs typeface="+mn-cs"/>
            </a:rPr>
          </a:br>
          <a:r>
            <a:rPr lang="es-ES_tradnl" sz="1000" dirty="0">
              <a:solidFill>
                <a:sysClr val="windowText" lastClr="000000"/>
              </a:solidFill>
              <a:latin typeface="+mn-lt"/>
              <a:ea typeface="+mn-ea"/>
              <a:cs typeface="+mn-cs"/>
            </a:rPr>
            <a:t>De Ingresos y actividad financiera</a:t>
          </a:r>
          <a:br>
            <a:rPr lang="es-ES_tradnl" sz="1000" dirty="0">
              <a:solidFill>
                <a:sysClr val="windowText" lastClr="000000"/>
              </a:solidFill>
              <a:latin typeface="+mn-lt"/>
              <a:ea typeface="+mn-ea"/>
              <a:cs typeface="+mn-cs"/>
            </a:rPr>
          </a:br>
          <a:r>
            <a:rPr lang="es-ES_tradnl" sz="1000" dirty="0">
              <a:solidFill>
                <a:sysClr val="windowText" lastClr="000000"/>
              </a:solidFill>
              <a:latin typeface="+mn-lt"/>
              <a:ea typeface="+mn-ea"/>
              <a:cs typeface="+mn-cs"/>
            </a:rPr>
            <a:t>De Gestión económica-presupuestaria</a:t>
          </a:r>
          <a:br>
            <a:rPr lang="es-ES_tradnl" sz="1000" dirty="0">
              <a:solidFill>
                <a:sysClr val="windowText" lastClr="000000"/>
              </a:solidFill>
              <a:latin typeface="+mn-lt"/>
              <a:ea typeface="+mn-ea"/>
              <a:cs typeface="+mn-cs"/>
            </a:rPr>
          </a:br>
          <a:r>
            <a:rPr lang="es-ES_tradnl" sz="1000" dirty="0">
              <a:solidFill>
                <a:sysClr val="windowText" lastClr="000000"/>
              </a:solidFill>
              <a:latin typeface="+mn-lt"/>
              <a:ea typeface="+mn-ea"/>
              <a:cs typeface="+mn-cs"/>
            </a:rPr>
            <a:t>De subvenciones</a:t>
          </a:r>
          <a:br>
            <a:rPr lang="es-ES_tradnl" sz="1000" dirty="0">
              <a:solidFill>
                <a:sysClr val="windowText" lastClr="000000"/>
              </a:solidFill>
              <a:latin typeface="+mn-lt"/>
              <a:ea typeface="+mn-ea"/>
              <a:cs typeface="+mn-cs"/>
            </a:rPr>
          </a:br>
          <a:r>
            <a:rPr lang="es-ES_tradnl" sz="1000" dirty="0">
              <a:solidFill>
                <a:sysClr val="windowText" lastClr="000000"/>
              </a:solidFill>
              <a:latin typeface="+mn-lt"/>
              <a:ea typeface="+mn-ea"/>
              <a:cs typeface="+mn-cs"/>
            </a:rPr>
            <a:t>De ATM</a:t>
          </a:r>
        </a:p>
      </dgm:t>
    </dgm:pt>
    <dgm:pt modelId="{F69E0679-B320-B441-9E6D-42EF687D30E7}" type="parTrans" cxnId="{914740E8-3632-1244-8322-B7AFB64278AC}">
      <dgm:prSet custT="1"/>
      <dgm:spPr>
        <a:xfrm>
          <a:off x="4101346" y="1680570"/>
          <a:ext cx="212635" cy="91440"/>
        </a:xfrm>
        <a:noFill/>
        <a:ln w="12700" cap="flat" cmpd="sng" algn="ctr">
          <a:solidFill>
            <a:srgbClr val="DDDDDD">
              <a:shade val="80000"/>
              <a:hueOff val="0"/>
              <a:satOff val="0"/>
              <a:lumOff val="0"/>
              <a:alphaOff val="0"/>
            </a:srgbClr>
          </a:solidFill>
          <a:prstDash val="solid"/>
          <a:miter lim="800000"/>
        </a:ln>
        <a:effectLst/>
      </dgm:spPr>
      <dgm:t>
        <a:bodyPr/>
        <a:lstStyle/>
        <a:p>
          <a:endParaRPr lang="es-ES_tradnl" sz="700">
            <a:solidFill>
              <a:sysClr val="windowText" lastClr="000000">
                <a:hueOff val="0"/>
                <a:satOff val="0"/>
                <a:lumOff val="0"/>
                <a:alphaOff val="0"/>
              </a:sysClr>
            </a:solidFill>
            <a:latin typeface="+mn-lt"/>
            <a:ea typeface="+mn-ea"/>
            <a:cs typeface="+mn-cs"/>
          </a:endParaRPr>
        </a:p>
      </dgm:t>
    </dgm:pt>
    <dgm:pt modelId="{8906603E-913F-974E-B69F-CDDA77BE4778}" type="sibTrans" cxnId="{914740E8-3632-1244-8322-B7AFB64278AC}">
      <dgm:prSet/>
      <dgm:spPr/>
      <dgm:t>
        <a:bodyPr/>
        <a:lstStyle/>
        <a:p>
          <a:endParaRPr lang="es-ES_tradnl" sz="2400">
            <a:latin typeface="+mn-lt"/>
          </a:endParaRPr>
        </a:p>
      </dgm:t>
    </dgm:pt>
    <dgm:pt modelId="{90828AF6-21F9-4014-9912-1AD5053D22A4}">
      <dgm:prSet phldrT="[Texto]" custT="1">
        <dgm:style>
          <a:lnRef idx="1">
            <a:schemeClr val="accent6"/>
          </a:lnRef>
          <a:fillRef idx="2">
            <a:schemeClr val="accent6"/>
          </a:fillRef>
          <a:effectRef idx="1">
            <a:schemeClr val="accent6"/>
          </a:effectRef>
          <a:fontRef idx="minor">
            <a:schemeClr val="dk1"/>
          </a:fontRef>
        </dgm:style>
      </dgm:prSet>
      <dgm:spPr>
        <a:xfrm rot="16200000">
          <a:off x="-685716" y="1036321"/>
          <a:ext cx="1706001" cy="324140"/>
        </a:xfrm>
        <a:ln/>
      </dgm:spPr>
      <dgm:t>
        <a:bodyPr/>
        <a:lstStyle/>
        <a:p>
          <a:r>
            <a:rPr lang="es-ES_tradnl" sz="2400" b="1" dirty="0">
              <a:solidFill>
                <a:sysClr val="windowText" lastClr="000000"/>
              </a:solidFill>
              <a:latin typeface="+mn-lt"/>
              <a:ea typeface="+mn-ea"/>
              <a:cs typeface="+mn-cs"/>
            </a:rPr>
            <a:t>CONTROL FINANCIERO</a:t>
          </a:r>
        </a:p>
      </dgm:t>
    </dgm:pt>
    <dgm:pt modelId="{D8D78812-54BA-4795-9780-69FF26CFE52C}" type="parTrans" cxnId="{C5467062-30E5-4081-B57C-CEC86800F61F}">
      <dgm:prSet/>
      <dgm:spPr/>
      <dgm:t>
        <a:bodyPr/>
        <a:lstStyle/>
        <a:p>
          <a:endParaRPr lang="es-ES">
            <a:latin typeface="+mn-lt"/>
          </a:endParaRPr>
        </a:p>
      </dgm:t>
    </dgm:pt>
    <dgm:pt modelId="{E8FC9BD7-49C8-4779-A561-61086738347D}" type="sibTrans" cxnId="{C5467062-30E5-4081-B57C-CEC86800F61F}">
      <dgm:prSet/>
      <dgm:spPr/>
      <dgm:t>
        <a:bodyPr/>
        <a:lstStyle/>
        <a:p>
          <a:endParaRPr lang="es-ES">
            <a:latin typeface="+mn-lt"/>
          </a:endParaRPr>
        </a:p>
      </dgm:t>
    </dgm:pt>
    <dgm:pt modelId="{62A1E49E-2F76-494C-9526-3D4B3C8222DE}">
      <dgm:prSet phldrT="[Texto]" custT="1">
        <dgm:style>
          <a:lnRef idx="1">
            <a:schemeClr val="accent6"/>
          </a:lnRef>
          <a:fillRef idx="2">
            <a:schemeClr val="accent6"/>
          </a:fillRef>
          <a:effectRef idx="1">
            <a:schemeClr val="accent6"/>
          </a:effectRef>
          <a:fontRef idx="minor">
            <a:schemeClr val="dk1"/>
          </a:fontRef>
        </dgm:style>
      </dgm:prSet>
      <dgm:spPr>
        <a:xfrm>
          <a:off x="541990" y="1036321"/>
          <a:ext cx="348127" cy="324140"/>
        </a:xfrm>
        <a:ln/>
      </dgm:spPr>
      <dgm:t>
        <a:bodyPr/>
        <a:lstStyle/>
        <a:p>
          <a:r>
            <a:rPr lang="es-ES_tradnl" sz="1100" dirty="0">
              <a:solidFill>
                <a:sysClr val="windowText" lastClr="000000"/>
              </a:solidFill>
              <a:latin typeface="+mn-lt"/>
              <a:ea typeface="+mn-ea"/>
              <a:cs typeface="+mn-cs"/>
            </a:rPr>
            <a:t>Unidad de normalización</a:t>
          </a:r>
        </a:p>
      </dgm:t>
    </dgm:pt>
    <dgm:pt modelId="{5B5A8B3C-C126-4A9A-866F-6CEA14E6C874}" type="parTrans" cxnId="{CE7CD848-D755-4386-AE2A-754B7CE4C6F7}">
      <dgm:prSet>
        <dgm:style>
          <a:lnRef idx="1">
            <a:schemeClr val="accent6"/>
          </a:lnRef>
          <a:fillRef idx="2">
            <a:schemeClr val="accent6"/>
          </a:fillRef>
          <a:effectRef idx="1">
            <a:schemeClr val="accent6"/>
          </a:effectRef>
          <a:fontRef idx="minor">
            <a:schemeClr val="dk1"/>
          </a:fontRef>
        </dgm:style>
      </dgm:prSet>
      <dgm:spPr/>
      <dgm:t>
        <a:bodyPr/>
        <a:lstStyle/>
        <a:p>
          <a:endParaRPr lang="es-ES"/>
        </a:p>
      </dgm:t>
    </dgm:pt>
    <dgm:pt modelId="{A5771DD3-1A02-45C8-9963-48B1902EACE9}" type="sibTrans" cxnId="{CE7CD848-D755-4386-AE2A-754B7CE4C6F7}">
      <dgm:prSet/>
      <dgm:spPr/>
      <dgm:t>
        <a:bodyPr/>
        <a:lstStyle/>
        <a:p>
          <a:endParaRPr lang="es-ES"/>
        </a:p>
      </dgm:t>
    </dgm:pt>
    <dgm:pt modelId="{EE7E8240-7FDC-4CC9-9E6F-981613DA0E16}">
      <dgm:prSet phldrT="[Texto]" custT="1">
        <dgm:style>
          <a:lnRef idx="2">
            <a:schemeClr val="dk1"/>
          </a:lnRef>
          <a:fillRef idx="1">
            <a:schemeClr val="lt1"/>
          </a:fillRef>
          <a:effectRef idx="0">
            <a:schemeClr val="dk1"/>
          </a:effectRef>
          <a:fontRef idx="minor">
            <a:schemeClr val="dk1"/>
          </a:fontRef>
        </dgm:style>
      </dgm:prSet>
      <dgm:spPr>
        <a:xfrm>
          <a:off x="541990" y="1036321"/>
          <a:ext cx="348127" cy="324140"/>
        </a:xfrm>
        <a:ln/>
      </dgm:spPr>
      <dgm:t>
        <a:bodyPr/>
        <a:lstStyle/>
        <a:p>
          <a:r>
            <a:rPr lang="es-ES_tradnl" sz="1100" dirty="0">
              <a:solidFill>
                <a:sysClr val="windowText" lastClr="000000"/>
              </a:solidFill>
              <a:latin typeface="+mn-lt"/>
              <a:ea typeface="+mn-ea"/>
              <a:cs typeface="+mn-cs"/>
            </a:rPr>
            <a:t>Análisis de datos</a:t>
          </a:r>
        </a:p>
      </dgm:t>
    </dgm:pt>
    <dgm:pt modelId="{362AE265-E2AB-46D4-8546-6DE652303B41}" type="parTrans" cxnId="{69F4DBA4-CA49-448F-8DCA-E6A0A4BDAFF7}">
      <dgm:prSet>
        <dgm:style>
          <a:lnRef idx="1">
            <a:schemeClr val="accent6"/>
          </a:lnRef>
          <a:fillRef idx="2">
            <a:schemeClr val="accent6"/>
          </a:fillRef>
          <a:effectRef idx="1">
            <a:schemeClr val="accent6"/>
          </a:effectRef>
          <a:fontRef idx="minor">
            <a:schemeClr val="dk1"/>
          </a:fontRef>
        </dgm:style>
      </dgm:prSet>
      <dgm:spPr/>
      <dgm:t>
        <a:bodyPr/>
        <a:lstStyle/>
        <a:p>
          <a:endParaRPr lang="es-ES"/>
        </a:p>
      </dgm:t>
    </dgm:pt>
    <dgm:pt modelId="{7B70C529-A8EF-4531-A89B-7E05CE03B817}" type="sibTrans" cxnId="{69F4DBA4-CA49-448F-8DCA-E6A0A4BDAFF7}">
      <dgm:prSet/>
      <dgm:spPr/>
      <dgm:t>
        <a:bodyPr/>
        <a:lstStyle/>
        <a:p>
          <a:endParaRPr lang="es-ES"/>
        </a:p>
      </dgm:t>
    </dgm:pt>
    <dgm:pt modelId="{A28D27B4-A125-5E40-B86E-1499FA8CA915}">
      <dgm:prSet phldrT="[Texto]" custT="1">
        <dgm:style>
          <a:lnRef idx="1">
            <a:schemeClr val="accent6"/>
          </a:lnRef>
          <a:fillRef idx="2">
            <a:schemeClr val="accent6"/>
          </a:fillRef>
          <a:effectRef idx="1">
            <a:schemeClr val="accent6"/>
          </a:effectRef>
          <a:fontRef idx="minor">
            <a:schemeClr val="dk1"/>
          </a:fontRef>
        </dgm:style>
      </dgm:prSet>
      <dgm:spPr>
        <a:xfrm>
          <a:off x="1776204" y="753869"/>
          <a:ext cx="1063179" cy="324140"/>
        </a:xfrm>
        <a:ln/>
      </dgm:spPr>
      <dgm:t>
        <a:bodyPr/>
        <a:lstStyle/>
        <a:p>
          <a:r>
            <a:rPr lang="es-ES_tradnl" sz="1000" dirty="0">
              <a:solidFill>
                <a:sysClr val="windowText" lastClr="000000"/>
              </a:solidFill>
              <a:latin typeface="+mn-lt"/>
              <a:ea typeface="+mn-ea"/>
              <a:cs typeface="+mn-cs"/>
            </a:rPr>
            <a:t>Auditorías de cumplimiento y operativas de SS.MM.</a:t>
          </a:r>
        </a:p>
      </dgm:t>
    </dgm:pt>
    <dgm:pt modelId="{732FBE57-71F0-B24E-99F2-20D803251A4E}" type="sibTrans" cxnId="{3835D0AB-4269-7749-BC30-FF10DA0E8175}">
      <dgm:prSet/>
      <dgm:spPr/>
      <dgm:t>
        <a:bodyPr/>
        <a:lstStyle/>
        <a:p>
          <a:endParaRPr lang="es-ES_tradnl" sz="2800">
            <a:latin typeface="+mn-lt"/>
          </a:endParaRPr>
        </a:p>
      </dgm:t>
    </dgm:pt>
    <dgm:pt modelId="{961B8885-496E-834F-BAC0-3EFAB4FDB172}" type="parTrans" cxnId="{3835D0AB-4269-7749-BC30-FF10DA0E8175}">
      <dgm:prSet custT="1">
        <dgm:style>
          <a:lnRef idx="1">
            <a:schemeClr val="accent6"/>
          </a:lnRef>
          <a:fillRef idx="2">
            <a:schemeClr val="accent6"/>
          </a:fillRef>
          <a:effectRef idx="1">
            <a:schemeClr val="accent6"/>
          </a:effectRef>
          <a:fontRef idx="minor">
            <a:schemeClr val="dk1"/>
          </a:fontRef>
        </dgm:style>
      </dgm:prSet>
      <dgm:spPr>
        <a:xfrm>
          <a:off x="1563568" y="670492"/>
          <a:ext cx="212635" cy="245447"/>
        </a:xfrm>
        <a:ln/>
      </dgm:spPr>
      <dgm:t>
        <a:bodyPr/>
        <a:lstStyle/>
        <a:p>
          <a:endParaRPr lang="es-ES_tradnl" sz="800">
            <a:solidFill>
              <a:sysClr val="windowText" lastClr="000000">
                <a:hueOff val="0"/>
                <a:satOff val="0"/>
                <a:lumOff val="0"/>
                <a:alphaOff val="0"/>
              </a:sysClr>
            </a:solidFill>
            <a:latin typeface="+mn-lt"/>
            <a:ea typeface="+mn-ea"/>
            <a:cs typeface="+mn-cs"/>
          </a:endParaRPr>
        </a:p>
      </dgm:t>
    </dgm:pt>
    <dgm:pt modelId="{802817AE-85DB-974F-A139-DD0915302AED}" type="pres">
      <dgm:prSet presAssocID="{9B4DBB3A-3E02-984D-B515-E21D6DD1D11D}" presName="Name0" presStyleCnt="0">
        <dgm:presLayoutVars>
          <dgm:chPref val="1"/>
          <dgm:dir/>
          <dgm:animOne val="branch"/>
          <dgm:animLvl val="lvl"/>
          <dgm:resizeHandles val="exact"/>
        </dgm:presLayoutVars>
      </dgm:prSet>
      <dgm:spPr/>
    </dgm:pt>
    <dgm:pt modelId="{8406F490-7EF3-4B5D-ABD6-40BC6C7C3529}" type="pres">
      <dgm:prSet presAssocID="{90828AF6-21F9-4014-9912-1AD5053D22A4}" presName="root1" presStyleCnt="0"/>
      <dgm:spPr/>
    </dgm:pt>
    <dgm:pt modelId="{F3AAC150-3AA9-4F37-A97B-D95A9984FBCF}" type="pres">
      <dgm:prSet presAssocID="{90828AF6-21F9-4014-9912-1AD5053D22A4}" presName="LevelOneTextNode" presStyleLbl="node0" presStyleIdx="0" presStyleCnt="1" custScaleY="190499">
        <dgm:presLayoutVars>
          <dgm:chPref val="3"/>
        </dgm:presLayoutVars>
      </dgm:prSet>
      <dgm:spPr/>
    </dgm:pt>
    <dgm:pt modelId="{2076506B-3514-4468-B545-175176D1A22E}" type="pres">
      <dgm:prSet presAssocID="{90828AF6-21F9-4014-9912-1AD5053D22A4}" presName="level2hierChild" presStyleCnt="0"/>
      <dgm:spPr/>
    </dgm:pt>
    <dgm:pt modelId="{AC1A9DFC-2180-4A3D-83F8-E5AAAE49D05D}" type="pres">
      <dgm:prSet presAssocID="{8410B167-E8CC-D94B-9506-BD7615AAA08A}" presName="conn2-1" presStyleLbl="parChTrans1D2" presStyleIdx="0" presStyleCnt="1"/>
      <dgm:spPr/>
    </dgm:pt>
    <dgm:pt modelId="{BE2B2F1B-0928-40AC-B92D-1F3BA02E4353}" type="pres">
      <dgm:prSet presAssocID="{8410B167-E8CC-D94B-9506-BD7615AAA08A}" presName="connTx" presStyleLbl="parChTrans1D2" presStyleIdx="0" presStyleCnt="1"/>
      <dgm:spPr/>
    </dgm:pt>
    <dgm:pt modelId="{BD004499-443F-42B5-9853-871BDB697DBE}" type="pres">
      <dgm:prSet presAssocID="{3778640F-E7BE-D041-B1DC-91CAE1E754E4}" presName="root2" presStyleCnt="0"/>
      <dgm:spPr/>
    </dgm:pt>
    <dgm:pt modelId="{F4FF051F-6FCC-4E33-B8FD-FCAB68384370}" type="pres">
      <dgm:prSet presAssocID="{3778640F-E7BE-D041-B1DC-91CAE1E754E4}" presName="LevelTwoTextNode" presStyleLbl="node2" presStyleIdx="0" presStyleCnt="1">
        <dgm:presLayoutVars>
          <dgm:chPref val="3"/>
        </dgm:presLayoutVars>
      </dgm:prSet>
      <dgm:spPr/>
    </dgm:pt>
    <dgm:pt modelId="{66AFFEC6-54C4-4C26-A84D-A9C498C82427}" type="pres">
      <dgm:prSet presAssocID="{3778640F-E7BE-D041-B1DC-91CAE1E754E4}" presName="level3hierChild" presStyleCnt="0"/>
      <dgm:spPr/>
    </dgm:pt>
    <dgm:pt modelId="{DB35B943-E8D9-8D49-8252-B352932EDC1F}" type="pres">
      <dgm:prSet presAssocID="{686E4B2E-91CC-4F4D-8198-AB0F5F5EDA73}" presName="conn2-1" presStyleLbl="parChTrans1D3" presStyleIdx="0" presStyleCnt="1"/>
      <dgm:spPr>
        <a:custGeom>
          <a:avLst/>
          <a:gdLst/>
          <a:ahLst/>
          <a:cxnLst/>
          <a:rect l="0" t="0" r="0" b="0"/>
          <a:pathLst>
            <a:path>
              <a:moveTo>
                <a:pt x="0" y="45720"/>
              </a:moveTo>
              <a:lnTo>
                <a:pt x="212635" y="45720"/>
              </a:lnTo>
            </a:path>
          </a:pathLst>
        </a:custGeom>
      </dgm:spPr>
    </dgm:pt>
    <dgm:pt modelId="{EA2A481B-6028-974E-8695-F1F28824C954}" type="pres">
      <dgm:prSet presAssocID="{686E4B2E-91CC-4F4D-8198-AB0F5F5EDA73}" presName="connTx" presStyleLbl="parChTrans1D3" presStyleIdx="0" presStyleCnt="1"/>
      <dgm:spPr/>
    </dgm:pt>
    <dgm:pt modelId="{31384290-BA71-E24F-B9E0-735C2A25412A}" type="pres">
      <dgm:prSet presAssocID="{A4F973E6-9F13-E04A-9D15-33AD192C2758}" presName="root2" presStyleCnt="0"/>
      <dgm:spPr/>
    </dgm:pt>
    <dgm:pt modelId="{AA50CFEF-47C6-C640-A2A2-F4068B189B8B}" type="pres">
      <dgm:prSet presAssocID="{A4F973E6-9F13-E04A-9D15-33AD192C2758}" presName="LevelTwoTextNode" presStyleLbl="node3" presStyleIdx="0" presStyleCnt="1" custScaleX="32744" custScaleY="366791">
        <dgm:presLayoutVars>
          <dgm:chPref val="3"/>
        </dgm:presLayoutVars>
      </dgm:prSet>
      <dgm:spPr>
        <a:prstGeom prst="rect">
          <a:avLst/>
        </a:prstGeom>
      </dgm:spPr>
    </dgm:pt>
    <dgm:pt modelId="{6B8B51A1-4A19-9747-8B0E-65989F4345E3}" type="pres">
      <dgm:prSet presAssocID="{A4F973E6-9F13-E04A-9D15-33AD192C2758}" presName="level3hierChild" presStyleCnt="0"/>
      <dgm:spPr/>
    </dgm:pt>
    <dgm:pt modelId="{6DBFD508-96FA-42E3-90C5-3DE87F51F5C7}" type="pres">
      <dgm:prSet presAssocID="{5B5A8B3C-C126-4A9A-866F-6CEA14E6C874}" presName="conn2-1" presStyleLbl="parChTrans1D4" presStyleIdx="0" presStyleCnt="14"/>
      <dgm:spPr/>
    </dgm:pt>
    <dgm:pt modelId="{7FBA1ACB-FD30-44AB-BD45-E099419BB2A8}" type="pres">
      <dgm:prSet presAssocID="{5B5A8B3C-C126-4A9A-866F-6CEA14E6C874}" presName="connTx" presStyleLbl="parChTrans1D4" presStyleIdx="0" presStyleCnt="14"/>
      <dgm:spPr/>
    </dgm:pt>
    <dgm:pt modelId="{00826111-D294-471F-899C-7A879CEDE1CC}" type="pres">
      <dgm:prSet presAssocID="{62A1E49E-2F76-494C-9526-3D4B3C8222DE}" presName="root2" presStyleCnt="0"/>
      <dgm:spPr/>
    </dgm:pt>
    <dgm:pt modelId="{BEEDB26E-CB01-46BE-B0B4-3B50971765CC}" type="pres">
      <dgm:prSet presAssocID="{62A1E49E-2F76-494C-9526-3D4B3C8222DE}" presName="LevelTwoTextNode" presStyleLbl="node4" presStyleIdx="0" presStyleCnt="14" custLinFactNeighborX="1348" custLinFactNeighborY="35384">
        <dgm:presLayoutVars>
          <dgm:chPref val="3"/>
        </dgm:presLayoutVars>
      </dgm:prSet>
      <dgm:spPr/>
    </dgm:pt>
    <dgm:pt modelId="{83E7490B-38B9-4BB0-A80C-9F5B37B82E14}" type="pres">
      <dgm:prSet presAssocID="{62A1E49E-2F76-494C-9526-3D4B3C8222DE}" presName="level3hierChild" presStyleCnt="0"/>
      <dgm:spPr/>
    </dgm:pt>
    <dgm:pt modelId="{E28C288C-215A-4FFC-A243-F66CDB4A5C8D}" type="pres">
      <dgm:prSet presAssocID="{362AE265-E2AB-46D4-8546-6DE652303B41}" presName="conn2-1" presStyleLbl="parChTrans1D4" presStyleIdx="1" presStyleCnt="14"/>
      <dgm:spPr/>
    </dgm:pt>
    <dgm:pt modelId="{4CC36A50-957E-40C6-8067-401128DBF16F}" type="pres">
      <dgm:prSet presAssocID="{362AE265-E2AB-46D4-8546-6DE652303B41}" presName="connTx" presStyleLbl="parChTrans1D4" presStyleIdx="1" presStyleCnt="14"/>
      <dgm:spPr/>
    </dgm:pt>
    <dgm:pt modelId="{95C54609-4148-4D66-8EA6-2E71A7930BED}" type="pres">
      <dgm:prSet presAssocID="{EE7E8240-7FDC-4CC9-9E6F-981613DA0E16}" presName="root2" presStyleCnt="0"/>
      <dgm:spPr/>
    </dgm:pt>
    <dgm:pt modelId="{F31030AF-F082-4AAF-8C55-BE1268560619}" type="pres">
      <dgm:prSet presAssocID="{EE7E8240-7FDC-4CC9-9E6F-981613DA0E16}" presName="LevelTwoTextNode" presStyleLbl="node4" presStyleIdx="1" presStyleCnt="14">
        <dgm:presLayoutVars>
          <dgm:chPref val="3"/>
        </dgm:presLayoutVars>
      </dgm:prSet>
      <dgm:spPr/>
    </dgm:pt>
    <dgm:pt modelId="{4998F5CD-9E54-4919-B6DA-549A1BAFCF80}" type="pres">
      <dgm:prSet presAssocID="{EE7E8240-7FDC-4CC9-9E6F-981613DA0E16}" presName="level3hierChild" presStyleCnt="0"/>
      <dgm:spPr/>
    </dgm:pt>
    <dgm:pt modelId="{4249F324-017C-6148-ACBE-8E93FD3ABDE1}" type="pres">
      <dgm:prSet presAssocID="{03408ED4-1BCC-F348-A26D-941832C4FF7F}" presName="conn2-1" presStyleLbl="parChTrans1D4" presStyleIdx="2" presStyleCnt="14"/>
      <dgm:spPr>
        <a:custGeom>
          <a:avLst/>
          <a:gdLst/>
          <a:ahLst/>
          <a:cxnLst/>
          <a:rect l="0" t="0" r="0" b="0"/>
          <a:pathLst>
            <a:path>
              <a:moveTo>
                <a:pt x="0" y="527899"/>
              </a:moveTo>
              <a:lnTo>
                <a:pt x="106317" y="527899"/>
              </a:lnTo>
              <a:lnTo>
                <a:pt x="106317" y="0"/>
              </a:lnTo>
              <a:lnTo>
                <a:pt x="212635" y="0"/>
              </a:lnTo>
            </a:path>
          </a:pathLst>
        </a:custGeom>
      </dgm:spPr>
    </dgm:pt>
    <dgm:pt modelId="{C082A8ED-C398-7D41-AF27-D40FC8F4F76D}" type="pres">
      <dgm:prSet presAssocID="{03408ED4-1BCC-F348-A26D-941832C4FF7F}" presName="connTx" presStyleLbl="parChTrans1D4" presStyleIdx="2" presStyleCnt="14"/>
      <dgm:spPr/>
    </dgm:pt>
    <dgm:pt modelId="{D9DA8FA2-A849-D54F-83FF-676FD1E5F43E}" type="pres">
      <dgm:prSet presAssocID="{D31B6626-EE7A-0D4A-A52D-1214A9DA42EF}" presName="root2" presStyleCnt="0"/>
      <dgm:spPr/>
    </dgm:pt>
    <dgm:pt modelId="{D141C427-59FE-0A43-A44D-21B1768EC80F}" type="pres">
      <dgm:prSet presAssocID="{D31B6626-EE7A-0D4A-A52D-1214A9DA42EF}" presName="LevelTwoTextNode" presStyleLbl="node4" presStyleIdx="2" presStyleCnt="14" custScaleX="43343" custScaleY="175776">
        <dgm:presLayoutVars>
          <dgm:chPref val="3"/>
        </dgm:presLayoutVars>
      </dgm:prSet>
      <dgm:spPr>
        <a:prstGeom prst="rect">
          <a:avLst/>
        </a:prstGeom>
      </dgm:spPr>
    </dgm:pt>
    <dgm:pt modelId="{84C82886-F411-5C4A-9BD9-6E746CB69A1E}" type="pres">
      <dgm:prSet presAssocID="{D31B6626-EE7A-0D4A-A52D-1214A9DA42EF}" presName="level3hierChild" presStyleCnt="0"/>
      <dgm:spPr/>
    </dgm:pt>
    <dgm:pt modelId="{69E0DC41-FC07-4E45-B90B-8895F1BF6D15}" type="pres">
      <dgm:prSet presAssocID="{C3FDDBC0-A23F-064E-9DC7-E34D932909D9}" presName="conn2-1" presStyleLbl="parChTrans1D4" presStyleIdx="3" presStyleCnt="14"/>
      <dgm:spPr>
        <a:custGeom>
          <a:avLst/>
          <a:gdLst/>
          <a:ahLst/>
          <a:cxnLst/>
          <a:rect l="0" t="0" r="0" b="0"/>
          <a:pathLst>
            <a:path>
              <a:moveTo>
                <a:pt x="0" y="245447"/>
              </a:moveTo>
              <a:lnTo>
                <a:pt x="106317" y="245447"/>
              </a:lnTo>
              <a:lnTo>
                <a:pt x="106317" y="0"/>
              </a:lnTo>
              <a:lnTo>
                <a:pt x="212635" y="0"/>
              </a:lnTo>
            </a:path>
          </a:pathLst>
        </a:custGeom>
      </dgm:spPr>
    </dgm:pt>
    <dgm:pt modelId="{57F97230-DB7E-0D42-8065-A7ED7CAD70B9}" type="pres">
      <dgm:prSet presAssocID="{C3FDDBC0-A23F-064E-9DC7-E34D932909D9}" presName="connTx" presStyleLbl="parChTrans1D4" presStyleIdx="3" presStyleCnt="14"/>
      <dgm:spPr/>
    </dgm:pt>
    <dgm:pt modelId="{75E712AC-0570-0C4B-92E8-F12556EA51B0}" type="pres">
      <dgm:prSet presAssocID="{B7682CC5-2738-FE41-BC0D-E41FF21979E2}" presName="root2" presStyleCnt="0"/>
      <dgm:spPr/>
    </dgm:pt>
    <dgm:pt modelId="{EB3B517B-82DA-4149-BDCD-1D90258E0C91}" type="pres">
      <dgm:prSet presAssocID="{B7682CC5-2738-FE41-BC0D-E41FF21979E2}" presName="LevelTwoTextNode" presStyleLbl="node4" presStyleIdx="3" presStyleCnt="14" custScaleY="143306">
        <dgm:presLayoutVars>
          <dgm:chPref val="3"/>
        </dgm:presLayoutVars>
      </dgm:prSet>
      <dgm:spPr>
        <a:prstGeom prst="rect">
          <a:avLst/>
        </a:prstGeom>
      </dgm:spPr>
    </dgm:pt>
    <dgm:pt modelId="{BFCD97FD-B869-0644-8FFE-C1F8ED2E920A}" type="pres">
      <dgm:prSet presAssocID="{B7682CC5-2738-FE41-BC0D-E41FF21979E2}" presName="level3hierChild" presStyleCnt="0"/>
      <dgm:spPr/>
    </dgm:pt>
    <dgm:pt modelId="{1A372358-BD43-6E46-A34A-3FE4D673291F}" type="pres">
      <dgm:prSet presAssocID="{6D596CD6-AD9A-3341-A968-D9FDAB0146F8}" presName="conn2-1" presStyleLbl="parChTrans1D4" presStyleIdx="4" presStyleCnt="14"/>
      <dgm:spPr>
        <a:custGeom>
          <a:avLst/>
          <a:gdLst/>
          <a:ahLst/>
          <a:cxnLst/>
          <a:rect l="0" t="0" r="0" b="0"/>
          <a:pathLst>
            <a:path>
              <a:moveTo>
                <a:pt x="0" y="45720"/>
              </a:moveTo>
              <a:lnTo>
                <a:pt x="212635" y="45720"/>
              </a:lnTo>
            </a:path>
          </a:pathLst>
        </a:custGeom>
      </dgm:spPr>
    </dgm:pt>
    <dgm:pt modelId="{10A0CFE0-76F5-174D-9C67-8CB88353D7D7}" type="pres">
      <dgm:prSet presAssocID="{6D596CD6-AD9A-3341-A968-D9FDAB0146F8}" presName="connTx" presStyleLbl="parChTrans1D4" presStyleIdx="4" presStyleCnt="14"/>
      <dgm:spPr/>
    </dgm:pt>
    <dgm:pt modelId="{FCC4A5CD-8D8D-C649-AB0E-8A7B18BE9BF9}" type="pres">
      <dgm:prSet presAssocID="{9FDEA132-5DB3-3543-84D9-5F67EF79393D}" presName="root2" presStyleCnt="0"/>
      <dgm:spPr/>
    </dgm:pt>
    <dgm:pt modelId="{3D611386-1571-AC42-A621-8B35E6BDEB4C}" type="pres">
      <dgm:prSet presAssocID="{9FDEA132-5DB3-3543-84D9-5F67EF79393D}" presName="LevelTwoTextNode" presStyleLbl="node4" presStyleIdx="4" presStyleCnt="14" custScaleY="257193">
        <dgm:presLayoutVars>
          <dgm:chPref val="3"/>
        </dgm:presLayoutVars>
      </dgm:prSet>
      <dgm:spPr>
        <a:prstGeom prst="rect">
          <a:avLst/>
        </a:prstGeom>
      </dgm:spPr>
    </dgm:pt>
    <dgm:pt modelId="{459C9757-4DDC-D24B-A6BA-F02D43BF06E1}" type="pres">
      <dgm:prSet presAssocID="{9FDEA132-5DB3-3543-84D9-5F67EF79393D}" presName="level3hierChild" presStyleCnt="0"/>
      <dgm:spPr/>
    </dgm:pt>
    <dgm:pt modelId="{D5221646-CA60-E248-ABB9-9801F8324FDF}" type="pres">
      <dgm:prSet presAssocID="{961B8885-496E-834F-BAC0-3EFAB4FDB172}" presName="conn2-1" presStyleLbl="parChTrans1D4" presStyleIdx="5" presStyleCnt="14"/>
      <dgm:spPr>
        <a:custGeom>
          <a:avLst/>
          <a:gdLst/>
          <a:ahLst/>
          <a:cxnLst/>
          <a:rect l="0" t="0" r="0" b="0"/>
          <a:pathLst>
            <a:path>
              <a:moveTo>
                <a:pt x="0" y="0"/>
              </a:moveTo>
              <a:lnTo>
                <a:pt x="106317" y="0"/>
              </a:lnTo>
              <a:lnTo>
                <a:pt x="106317" y="245447"/>
              </a:lnTo>
              <a:lnTo>
                <a:pt x="212635" y="245447"/>
              </a:lnTo>
            </a:path>
          </a:pathLst>
        </a:custGeom>
      </dgm:spPr>
    </dgm:pt>
    <dgm:pt modelId="{E33FD5DC-8638-5F4B-8542-BF15B33F531A}" type="pres">
      <dgm:prSet presAssocID="{961B8885-496E-834F-BAC0-3EFAB4FDB172}" presName="connTx" presStyleLbl="parChTrans1D4" presStyleIdx="5" presStyleCnt="14"/>
      <dgm:spPr/>
    </dgm:pt>
    <dgm:pt modelId="{5CDEFEA9-9568-8D47-9D47-E26078A49614}" type="pres">
      <dgm:prSet presAssocID="{A28D27B4-A125-5E40-B86E-1499FA8CA915}" presName="root2" presStyleCnt="0"/>
      <dgm:spPr/>
    </dgm:pt>
    <dgm:pt modelId="{D76E1C0C-8B28-E043-9A11-CDCC1BF074E4}" type="pres">
      <dgm:prSet presAssocID="{A28D27B4-A125-5E40-B86E-1499FA8CA915}" presName="LevelTwoTextNode" presStyleLbl="node4" presStyleIdx="5" presStyleCnt="14" custScaleY="174670" custLinFactNeighborX="-1348" custLinFactNeighborY="-50864">
        <dgm:presLayoutVars>
          <dgm:chPref val="3"/>
        </dgm:presLayoutVars>
      </dgm:prSet>
      <dgm:spPr>
        <a:prstGeom prst="rect">
          <a:avLst/>
        </a:prstGeom>
      </dgm:spPr>
    </dgm:pt>
    <dgm:pt modelId="{E17067A1-0216-AF4B-BC6E-E0B0D1A6926B}" type="pres">
      <dgm:prSet presAssocID="{A28D27B4-A125-5E40-B86E-1499FA8CA915}" presName="level3hierChild" presStyleCnt="0"/>
      <dgm:spPr/>
    </dgm:pt>
    <dgm:pt modelId="{FC9A3A9A-6C6A-384C-AFED-58D48D491815}" type="pres">
      <dgm:prSet presAssocID="{92457042-AA49-474A-9670-794F21453E5B}" presName="conn2-1" presStyleLbl="parChTrans1D4" presStyleIdx="6" presStyleCnt="14"/>
      <dgm:spPr>
        <a:custGeom>
          <a:avLst/>
          <a:gdLst/>
          <a:ahLst/>
          <a:cxnLst/>
          <a:rect l="0" t="0" r="0" b="0"/>
          <a:pathLst>
            <a:path>
              <a:moveTo>
                <a:pt x="0" y="45720"/>
              </a:moveTo>
              <a:lnTo>
                <a:pt x="212635" y="45720"/>
              </a:lnTo>
            </a:path>
          </a:pathLst>
        </a:custGeom>
      </dgm:spPr>
    </dgm:pt>
    <dgm:pt modelId="{5620D425-AF2F-5E49-AFE9-DC17CAC86961}" type="pres">
      <dgm:prSet presAssocID="{92457042-AA49-474A-9670-794F21453E5B}" presName="connTx" presStyleLbl="parChTrans1D4" presStyleIdx="6" presStyleCnt="14"/>
      <dgm:spPr/>
    </dgm:pt>
    <dgm:pt modelId="{7910E4A2-1C64-C749-B3C8-D013EC9788EE}" type="pres">
      <dgm:prSet presAssocID="{96AB7164-6772-334C-89F6-0B9C6BC6ED04}" presName="root2" presStyleCnt="0"/>
      <dgm:spPr/>
    </dgm:pt>
    <dgm:pt modelId="{7B28BF8E-5AA2-D443-B7B9-3857854AE4CB}" type="pres">
      <dgm:prSet presAssocID="{96AB7164-6772-334C-89F6-0B9C6BC6ED04}" presName="LevelTwoTextNode" presStyleLbl="node4" presStyleIdx="6" presStyleCnt="14" custScaleY="182119">
        <dgm:presLayoutVars>
          <dgm:chPref val="3"/>
        </dgm:presLayoutVars>
      </dgm:prSet>
      <dgm:spPr>
        <a:prstGeom prst="rect">
          <a:avLst/>
        </a:prstGeom>
      </dgm:spPr>
    </dgm:pt>
    <dgm:pt modelId="{5C448E88-236F-9D4C-A83F-B1E76F288589}" type="pres">
      <dgm:prSet presAssocID="{96AB7164-6772-334C-89F6-0B9C6BC6ED04}" presName="level3hierChild" presStyleCnt="0"/>
      <dgm:spPr/>
    </dgm:pt>
    <dgm:pt modelId="{61471EA7-3315-4A41-B8BE-A614656E5925}" type="pres">
      <dgm:prSet presAssocID="{4353BA2D-3ECE-0E47-9FF7-ABFD0E422A51}" presName="conn2-1" presStyleLbl="parChTrans1D4" presStyleIdx="7" presStyleCnt="14"/>
      <dgm:spPr>
        <a:custGeom>
          <a:avLst/>
          <a:gdLst/>
          <a:ahLst/>
          <a:cxnLst/>
          <a:rect l="0" t="0" r="0" b="0"/>
          <a:pathLst>
            <a:path>
              <a:moveTo>
                <a:pt x="0" y="45720"/>
              </a:moveTo>
              <a:lnTo>
                <a:pt x="212635" y="45720"/>
              </a:lnTo>
            </a:path>
          </a:pathLst>
        </a:custGeom>
      </dgm:spPr>
    </dgm:pt>
    <dgm:pt modelId="{7B97A305-EF65-9C4E-8955-69EA672EAB33}" type="pres">
      <dgm:prSet presAssocID="{4353BA2D-3ECE-0E47-9FF7-ABFD0E422A51}" presName="connTx" presStyleLbl="parChTrans1D4" presStyleIdx="7" presStyleCnt="14"/>
      <dgm:spPr/>
    </dgm:pt>
    <dgm:pt modelId="{C89AAB39-B2E8-1845-B6B4-4CAC97368F3C}" type="pres">
      <dgm:prSet presAssocID="{F63D441D-B972-B44C-86D1-CB020AFFE21F}" presName="root2" presStyleCnt="0"/>
      <dgm:spPr/>
    </dgm:pt>
    <dgm:pt modelId="{D27B0446-2DF5-CC4C-8807-036CA2DAF346}" type="pres">
      <dgm:prSet presAssocID="{F63D441D-B972-B44C-86D1-CB020AFFE21F}" presName="LevelTwoTextNode" presStyleLbl="node4" presStyleIdx="7" presStyleCnt="14" custScaleY="216583">
        <dgm:presLayoutVars>
          <dgm:chPref val="3"/>
        </dgm:presLayoutVars>
      </dgm:prSet>
      <dgm:spPr>
        <a:prstGeom prst="rect">
          <a:avLst/>
        </a:prstGeom>
      </dgm:spPr>
    </dgm:pt>
    <dgm:pt modelId="{FE41D481-D670-2C47-880D-B243373C9F72}" type="pres">
      <dgm:prSet presAssocID="{F63D441D-B972-B44C-86D1-CB020AFFE21F}" presName="level3hierChild" presStyleCnt="0"/>
      <dgm:spPr/>
    </dgm:pt>
    <dgm:pt modelId="{03979AE4-E6A8-FC40-90B0-8137CD0F2DC0}" type="pres">
      <dgm:prSet presAssocID="{F995C23F-E86B-994F-926A-9A3129375713}" presName="conn2-1" presStyleLbl="parChTrans1D4" presStyleIdx="8" presStyleCnt="14"/>
      <dgm:spPr>
        <a:custGeom>
          <a:avLst/>
          <a:gdLst/>
          <a:ahLst/>
          <a:cxnLst/>
          <a:rect l="0" t="0" r="0" b="0"/>
          <a:pathLst>
            <a:path>
              <a:moveTo>
                <a:pt x="0" y="0"/>
              </a:moveTo>
              <a:lnTo>
                <a:pt x="106317" y="0"/>
              </a:lnTo>
              <a:lnTo>
                <a:pt x="106317" y="527899"/>
              </a:lnTo>
              <a:lnTo>
                <a:pt x="212635" y="527899"/>
              </a:lnTo>
            </a:path>
          </a:pathLst>
        </a:custGeom>
      </dgm:spPr>
    </dgm:pt>
    <dgm:pt modelId="{2C1C036C-C606-334B-AD76-CFB87CAF4954}" type="pres">
      <dgm:prSet presAssocID="{F995C23F-E86B-994F-926A-9A3129375713}" presName="connTx" presStyleLbl="parChTrans1D4" presStyleIdx="8" presStyleCnt="14"/>
      <dgm:spPr/>
    </dgm:pt>
    <dgm:pt modelId="{F548F20B-D0C2-5C45-9548-0C9992A4F0C4}" type="pres">
      <dgm:prSet presAssocID="{EDBBEE29-6A6C-0D48-A8DE-1FD26340980B}" presName="root2" presStyleCnt="0"/>
      <dgm:spPr/>
    </dgm:pt>
    <dgm:pt modelId="{D48CB1E3-F5B1-774B-805B-97A95048ADBF}" type="pres">
      <dgm:prSet presAssocID="{EDBBEE29-6A6C-0D48-A8DE-1FD26340980B}" presName="LevelTwoTextNode" presStyleLbl="node4" presStyleIdx="8" presStyleCnt="14" custScaleX="42040" custScaleY="509742">
        <dgm:presLayoutVars>
          <dgm:chPref val="3"/>
        </dgm:presLayoutVars>
      </dgm:prSet>
      <dgm:spPr>
        <a:prstGeom prst="rect">
          <a:avLst/>
        </a:prstGeom>
      </dgm:spPr>
    </dgm:pt>
    <dgm:pt modelId="{9A6A07C1-B353-464F-8787-2183CB94CE91}" type="pres">
      <dgm:prSet presAssocID="{EDBBEE29-6A6C-0D48-A8DE-1FD26340980B}" presName="level3hierChild" presStyleCnt="0"/>
      <dgm:spPr/>
    </dgm:pt>
    <dgm:pt modelId="{D0622EC7-FFB9-DC44-9C22-D16F153A9DEA}" type="pres">
      <dgm:prSet presAssocID="{A85F2CBF-9FE8-3A4B-B116-F38096B55BB6}" presName="conn2-1" presStyleLbl="parChTrans1D4" presStyleIdx="9" presStyleCnt="14"/>
      <dgm:spPr>
        <a:custGeom>
          <a:avLst/>
          <a:gdLst/>
          <a:ahLst/>
          <a:cxnLst/>
          <a:rect l="0" t="0" r="0" b="0"/>
          <a:pathLst>
            <a:path>
              <a:moveTo>
                <a:pt x="0" y="405175"/>
              </a:moveTo>
              <a:lnTo>
                <a:pt x="106317" y="405175"/>
              </a:lnTo>
              <a:lnTo>
                <a:pt x="106317" y="0"/>
              </a:lnTo>
              <a:lnTo>
                <a:pt x="212635" y="0"/>
              </a:lnTo>
            </a:path>
          </a:pathLst>
        </a:custGeom>
      </dgm:spPr>
    </dgm:pt>
    <dgm:pt modelId="{52C59F2F-2238-F349-B557-A5AAEA380FF7}" type="pres">
      <dgm:prSet presAssocID="{A85F2CBF-9FE8-3A4B-B116-F38096B55BB6}" presName="connTx" presStyleLbl="parChTrans1D4" presStyleIdx="9" presStyleCnt="14"/>
      <dgm:spPr/>
    </dgm:pt>
    <dgm:pt modelId="{574A0A67-4EB2-9A46-9838-F2BD34FC35DB}" type="pres">
      <dgm:prSet presAssocID="{66F56485-474C-0B45-A237-A8BC1F719B34}" presName="root2" presStyleCnt="0"/>
      <dgm:spPr/>
    </dgm:pt>
    <dgm:pt modelId="{6D187CB4-AEB3-5043-8EF4-6AF22C602D92}" type="pres">
      <dgm:prSet presAssocID="{66F56485-474C-0B45-A237-A8BC1F719B34}" presName="LevelTwoTextNode" presStyleLbl="node4" presStyleIdx="9" presStyleCnt="14" custScaleY="172410">
        <dgm:presLayoutVars>
          <dgm:chPref val="3"/>
        </dgm:presLayoutVars>
      </dgm:prSet>
      <dgm:spPr>
        <a:prstGeom prst="rect">
          <a:avLst/>
        </a:prstGeom>
      </dgm:spPr>
    </dgm:pt>
    <dgm:pt modelId="{CF33D04E-BBC0-7E41-9711-F8321F2AA14F}" type="pres">
      <dgm:prSet presAssocID="{66F56485-474C-0B45-A237-A8BC1F719B34}" presName="level3hierChild" presStyleCnt="0"/>
      <dgm:spPr/>
    </dgm:pt>
    <dgm:pt modelId="{79D21AA9-7813-3D4D-8939-A1BC22EB8160}" type="pres">
      <dgm:prSet presAssocID="{BFDDB0C2-4720-F145-A013-94BA6D242883}" presName="conn2-1" presStyleLbl="parChTrans1D4" presStyleIdx="10" presStyleCnt="14"/>
      <dgm:spPr>
        <a:custGeom>
          <a:avLst/>
          <a:gdLst/>
          <a:ahLst/>
          <a:cxnLst/>
          <a:rect l="0" t="0" r="0" b="0"/>
          <a:pathLst>
            <a:path>
              <a:moveTo>
                <a:pt x="0" y="45720"/>
              </a:moveTo>
              <a:lnTo>
                <a:pt x="212635" y="45720"/>
              </a:lnTo>
            </a:path>
          </a:pathLst>
        </a:custGeom>
      </dgm:spPr>
    </dgm:pt>
    <dgm:pt modelId="{E120E476-4105-B042-8C9B-A08CBFE278C8}" type="pres">
      <dgm:prSet presAssocID="{BFDDB0C2-4720-F145-A013-94BA6D242883}" presName="connTx" presStyleLbl="parChTrans1D4" presStyleIdx="10" presStyleCnt="14"/>
      <dgm:spPr/>
    </dgm:pt>
    <dgm:pt modelId="{4D926384-870B-E340-A667-1F749A7632A2}" type="pres">
      <dgm:prSet presAssocID="{471C33F5-2B0B-1640-8866-0BAC6A960843}" presName="root2" presStyleCnt="0"/>
      <dgm:spPr/>
    </dgm:pt>
    <dgm:pt modelId="{C8D55DE3-A009-EB40-9C9C-7376E6E40E7B}" type="pres">
      <dgm:prSet presAssocID="{471C33F5-2B0B-1640-8866-0BAC6A960843}" presName="LevelTwoTextNode" presStyleLbl="node4" presStyleIdx="10" presStyleCnt="14">
        <dgm:presLayoutVars>
          <dgm:chPref val="3"/>
        </dgm:presLayoutVars>
      </dgm:prSet>
      <dgm:spPr>
        <a:prstGeom prst="rect">
          <a:avLst/>
        </a:prstGeom>
      </dgm:spPr>
    </dgm:pt>
    <dgm:pt modelId="{39C583BF-C89D-9B41-A81C-796E5D4E1E33}" type="pres">
      <dgm:prSet presAssocID="{471C33F5-2B0B-1640-8866-0BAC6A960843}" presName="level3hierChild" presStyleCnt="0"/>
      <dgm:spPr/>
    </dgm:pt>
    <dgm:pt modelId="{C78B4BF1-E913-D34B-A1E5-23CE49049825}" type="pres">
      <dgm:prSet presAssocID="{E7DF2797-D00B-B74B-AE37-613E2BCBB427}" presName="conn2-1" presStyleLbl="parChTrans1D4" presStyleIdx="11" presStyleCnt="14"/>
      <dgm:spPr>
        <a:custGeom>
          <a:avLst/>
          <a:gdLst/>
          <a:ahLst/>
          <a:cxnLst/>
          <a:rect l="0" t="0" r="0" b="0"/>
          <a:pathLst>
            <a:path>
              <a:moveTo>
                <a:pt x="0" y="45720"/>
              </a:moveTo>
              <a:lnTo>
                <a:pt x="212635" y="45720"/>
              </a:lnTo>
            </a:path>
          </a:pathLst>
        </a:custGeom>
      </dgm:spPr>
    </dgm:pt>
    <dgm:pt modelId="{3E13B42B-1AD7-D840-8117-260871DCA56C}" type="pres">
      <dgm:prSet presAssocID="{E7DF2797-D00B-B74B-AE37-613E2BCBB427}" presName="connTx" presStyleLbl="parChTrans1D4" presStyleIdx="11" presStyleCnt="14"/>
      <dgm:spPr/>
    </dgm:pt>
    <dgm:pt modelId="{ECAC9169-9F4F-3946-B401-FC7BFB29140B}" type="pres">
      <dgm:prSet presAssocID="{EB223FAE-4B0C-7249-89D7-5F3420CB3049}" presName="root2" presStyleCnt="0"/>
      <dgm:spPr/>
    </dgm:pt>
    <dgm:pt modelId="{A7BDA7A4-7BA7-D648-B1CE-31772F09509F}" type="pres">
      <dgm:prSet presAssocID="{EB223FAE-4B0C-7249-89D7-5F3420CB3049}" presName="LevelTwoTextNode" presStyleLbl="node4" presStyleIdx="11" presStyleCnt="14" custScaleY="307388">
        <dgm:presLayoutVars>
          <dgm:chPref val="3"/>
        </dgm:presLayoutVars>
      </dgm:prSet>
      <dgm:spPr>
        <a:prstGeom prst="rect">
          <a:avLst/>
        </a:prstGeom>
      </dgm:spPr>
    </dgm:pt>
    <dgm:pt modelId="{B3721378-31B4-584C-8333-82EE8F7FFB8E}" type="pres">
      <dgm:prSet presAssocID="{EB223FAE-4B0C-7249-89D7-5F3420CB3049}" presName="level3hierChild" presStyleCnt="0"/>
      <dgm:spPr/>
    </dgm:pt>
    <dgm:pt modelId="{7CDA6BC4-14E7-BF46-B11C-C2EF901C8954}" type="pres">
      <dgm:prSet presAssocID="{F69E0679-B320-B441-9E6D-42EF687D30E7}" presName="conn2-1" presStyleLbl="parChTrans1D4" presStyleIdx="12" presStyleCnt="14"/>
      <dgm:spPr>
        <a:custGeom>
          <a:avLst/>
          <a:gdLst/>
          <a:ahLst/>
          <a:cxnLst/>
          <a:rect l="0" t="0" r="0" b="0"/>
          <a:pathLst>
            <a:path>
              <a:moveTo>
                <a:pt x="0" y="45720"/>
              </a:moveTo>
              <a:lnTo>
                <a:pt x="212635" y="45720"/>
              </a:lnTo>
            </a:path>
          </a:pathLst>
        </a:custGeom>
      </dgm:spPr>
    </dgm:pt>
    <dgm:pt modelId="{4462813B-856C-0940-956C-0CFF0AEB9BAE}" type="pres">
      <dgm:prSet presAssocID="{F69E0679-B320-B441-9E6D-42EF687D30E7}" presName="connTx" presStyleLbl="parChTrans1D4" presStyleIdx="12" presStyleCnt="14"/>
      <dgm:spPr/>
    </dgm:pt>
    <dgm:pt modelId="{81805DC3-FFE4-6140-A768-4DBB15A301BF}" type="pres">
      <dgm:prSet presAssocID="{DF2E9ED8-06AB-9645-B098-52688503208A}" presName="root2" presStyleCnt="0"/>
      <dgm:spPr/>
    </dgm:pt>
    <dgm:pt modelId="{FEAD60AF-CD41-DF44-BBB3-149B119CC513}" type="pres">
      <dgm:prSet presAssocID="{DF2E9ED8-06AB-9645-B098-52688503208A}" presName="LevelTwoTextNode" presStyleLbl="node4" presStyleIdx="12" presStyleCnt="14" custScaleY="452648">
        <dgm:presLayoutVars>
          <dgm:chPref val="3"/>
        </dgm:presLayoutVars>
      </dgm:prSet>
      <dgm:spPr>
        <a:prstGeom prst="rect">
          <a:avLst/>
        </a:prstGeom>
      </dgm:spPr>
    </dgm:pt>
    <dgm:pt modelId="{84F3D0B6-3C81-AB4B-88DB-0DA0281FC19B}" type="pres">
      <dgm:prSet presAssocID="{DF2E9ED8-06AB-9645-B098-52688503208A}" presName="level3hierChild" presStyleCnt="0"/>
      <dgm:spPr/>
    </dgm:pt>
    <dgm:pt modelId="{91D119D1-1986-D04D-A75C-282E428E70C1}" type="pres">
      <dgm:prSet presAssocID="{D0B0AFD7-D4F5-E648-94EA-008E0BD8CCC8}" presName="conn2-1" presStyleLbl="parChTrans1D4" presStyleIdx="13" presStyleCnt="14"/>
      <dgm:spPr>
        <a:custGeom>
          <a:avLst/>
          <a:gdLst/>
          <a:ahLst/>
          <a:cxnLst/>
          <a:rect l="0" t="0" r="0" b="0"/>
          <a:pathLst>
            <a:path>
              <a:moveTo>
                <a:pt x="0" y="0"/>
              </a:moveTo>
              <a:lnTo>
                <a:pt x="106317" y="0"/>
              </a:lnTo>
              <a:lnTo>
                <a:pt x="106317" y="405175"/>
              </a:lnTo>
              <a:lnTo>
                <a:pt x="212635" y="405175"/>
              </a:lnTo>
            </a:path>
          </a:pathLst>
        </a:custGeom>
      </dgm:spPr>
    </dgm:pt>
    <dgm:pt modelId="{3CA674BF-253E-2946-887A-F367294353E4}" type="pres">
      <dgm:prSet presAssocID="{D0B0AFD7-D4F5-E648-94EA-008E0BD8CCC8}" presName="connTx" presStyleLbl="parChTrans1D4" presStyleIdx="13" presStyleCnt="14"/>
      <dgm:spPr/>
    </dgm:pt>
    <dgm:pt modelId="{2ED775DD-9468-3F41-A321-009AC96D7025}" type="pres">
      <dgm:prSet presAssocID="{594B9DEB-202A-694D-A84A-ABE3B0AAD5AE}" presName="root2" presStyleCnt="0"/>
      <dgm:spPr/>
    </dgm:pt>
    <dgm:pt modelId="{D845215A-5377-5346-9614-9418021C40B7}" type="pres">
      <dgm:prSet presAssocID="{594B9DEB-202A-694D-A84A-ABE3B0AAD5AE}" presName="LevelTwoTextNode" presStyleLbl="node4" presStyleIdx="13" presStyleCnt="14" custScaleY="208990">
        <dgm:presLayoutVars>
          <dgm:chPref val="3"/>
        </dgm:presLayoutVars>
      </dgm:prSet>
      <dgm:spPr>
        <a:prstGeom prst="rect">
          <a:avLst/>
        </a:prstGeom>
      </dgm:spPr>
    </dgm:pt>
    <dgm:pt modelId="{E6475921-2A7B-CA42-B766-2C284453F4E0}" type="pres">
      <dgm:prSet presAssocID="{594B9DEB-202A-694D-A84A-ABE3B0AAD5AE}" presName="level3hierChild" presStyleCnt="0"/>
      <dgm:spPr/>
    </dgm:pt>
  </dgm:ptLst>
  <dgm:cxnLst>
    <dgm:cxn modelId="{6FD04405-B2CD-4A1C-990F-19DC1845BD98}" type="presOf" srcId="{A28D27B4-A125-5E40-B86E-1499FA8CA915}" destId="{D76E1C0C-8B28-E043-9A11-CDCC1BF074E4}" srcOrd="0" destOrd="0" presId="urn:microsoft.com/office/officeart/2008/layout/HorizontalMultiLevelHierarchy"/>
    <dgm:cxn modelId="{84B56C08-74B7-4739-9756-2255DD236280}" type="presOf" srcId="{9FDEA132-5DB3-3543-84D9-5F67EF79393D}" destId="{3D611386-1571-AC42-A621-8B35E6BDEB4C}" srcOrd="0" destOrd="0" presId="urn:microsoft.com/office/officeart/2008/layout/HorizontalMultiLevelHierarchy"/>
    <dgm:cxn modelId="{64C03310-20B8-4819-8BAB-D41798BE8611}" type="presOf" srcId="{A85F2CBF-9FE8-3A4B-B116-F38096B55BB6}" destId="{52C59F2F-2238-F349-B557-A5AAEA380FF7}" srcOrd="1" destOrd="0" presId="urn:microsoft.com/office/officeart/2008/layout/HorizontalMultiLevelHierarchy"/>
    <dgm:cxn modelId="{ED3C1A14-CDA0-4509-9182-2D301FAACBBA}" type="presOf" srcId="{EB223FAE-4B0C-7249-89D7-5F3420CB3049}" destId="{A7BDA7A4-7BA7-D648-B1CE-31772F09509F}" srcOrd="0" destOrd="0" presId="urn:microsoft.com/office/officeart/2008/layout/HorizontalMultiLevelHierarchy"/>
    <dgm:cxn modelId="{31581015-3F72-44A6-837C-17FA95EEFAE6}" type="presOf" srcId="{5B5A8B3C-C126-4A9A-866F-6CEA14E6C874}" destId="{6DBFD508-96FA-42E3-90C5-3DE87F51F5C7}" srcOrd="0" destOrd="0" presId="urn:microsoft.com/office/officeart/2008/layout/HorizontalMultiLevelHierarchy"/>
    <dgm:cxn modelId="{7FD03724-1F01-4095-80AE-894E3245EA5B}" type="presOf" srcId="{90828AF6-21F9-4014-9912-1AD5053D22A4}" destId="{F3AAC150-3AA9-4F37-A97B-D95A9984FBCF}" srcOrd="0" destOrd="0" presId="urn:microsoft.com/office/officeart/2008/layout/HorizontalMultiLevelHierarchy"/>
    <dgm:cxn modelId="{1247502A-FE94-485C-97CB-71B434CCC1C5}" type="presOf" srcId="{686E4B2E-91CC-4F4D-8198-AB0F5F5EDA73}" destId="{EA2A481B-6028-974E-8695-F1F28824C954}" srcOrd="1" destOrd="0" presId="urn:microsoft.com/office/officeart/2008/layout/HorizontalMultiLevelHierarchy"/>
    <dgm:cxn modelId="{7FD9B02B-B2D5-43D4-A434-AE2D42A3688C}" type="presOf" srcId="{3778640F-E7BE-D041-B1DC-91CAE1E754E4}" destId="{F4FF051F-6FCC-4E33-B8FD-FCAB68384370}" srcOrd="0" destOrd="0" presId="urn:microsoft.com/office/officeart/2008/layout/HorizontalMultiLevelHierarchy"/>
    <dgm:cxn modelId="{6C34E92D-DEA8-410F-A684-5DF873B29ECC}" type="presOf" srcId="{8410B167-E8CC-D94B-9506-BD7615AAA08A}" destId="{BE2B2F1B-0928-40AC-B92D-1F3BA02E4353}" srcOrd="1" destOrd="0" presId="urn:microsoft.com/office/officeart/2008/layout/HorizontalMultiLevelHierarchy"/>
    <dgm:cxn modelId="{DD4BE032-3650-4C90-91E2-86CE038BB116}" type="presOf" srcId="{F995C23F-E86B-994F-926A-9A3129375713}" destId="{2C1C036C-C606-334B-AD76-CFB87CAF4954}" srcOrd="1" destOrd="0" presId="urn:microsoft.com/office/officeart/2008/layout/HorizontalMultiLevelHierarchy"/>
    <dgm:cxn modelId="{EE95D833-95D0-4BA7-AF8E-64A9F67CD05E}" type="presOf" srcId="{594B9DEB-202A-694D-A84A-ABE3B0AAD5AE}" destId="{D845215A-5377-5346-9614-9418021C40B7}" srcOrd="0" destOrd="0" presId="urn:microsoft.com/office/officeart/2008/layout/HorizontalMultiLevelHierarchy"/>
    <dgm:cxn modelId="{C8AA9137-80E7-6B49-B8EA-A151D9E704F7}" srcId="{A4F973E6-9F13-E04A-9D15-33AD192C2758}" destId="{D31B6626-EE7A-0D4A-A52D-1214A9DA42EF}" srcOrd="1" destOrd="0" parTransId="{03408ED4-1BCC-F348-A26D-941832C4FF7F}" sibTransId="{8D801B76-C739-214E-B546-FCB8C9868F26}"/>
    <dgm:cxn modelId="{24B1213A-0117-49BA-A252-5B05AF84DB6F}" type="presOf" srcId="{62A1E49E-2F76-494C-9526-3D4B3C8222DE}" destId="{BEEDB26E-CB01-46BE-B0B4-3B50971765CC}" srcOrd="0" destOrd="0" presId="urn:microsoft.com/office/officeart/2008/layout/HorizontalMultiLevelHierarchy"/>
    <dgm:cxn modelId="{9D7AF83B-9A63-4EEF-A2C5-EBA635A75592}" type="presOf" srcId="{03408ED4-1BCC-F348-A26D-941832C4FF7F}" destId="{4249F324-017C-6148-ACBE-8E93FD3ABDE1}" srcOrd="0" destOrd="0" presId="urn:microsoft.com/office/officeart/2008/layout/HorizontalMultiLevelHierarchy"/>
    <dgm:cxn modelId="{D1B36C5B-42DE-48DA-BC04-FAFAE7646158}" type="presOf" srcId="{A4F973E6-9F13-E04A-9D15-33AD192C2758}" destId="{AA50CFEF-47C6-C640-A2A2-F4068B189B8B}" srcOrd="0" destOrd="0" presId="urn:microsoft.com/office/officeart/2008/layout/HorizontalMultiLevelHierarchy"/>
    <dgm:cxn modelId="{EF92A25C-9787-45D3-846D-44A176B290E6}" type="presOf" srcId="{E7DF2797-D00B-B74B-AE37-613E2BCBB427}" destId="{3E13B42B-1AD7-D840-8117-260871DCA56C}" srcOrd="1" destOrd="0" presId="urn:microsoft.com/office/officeart/2008/layout/HorizontalMultiLevelHierarchy"/>
    <dgm:cxn modelId="{2E6DCD41-24B7-4EAE-A41D-31E21806A5DB}" type="presOf" srcId="{D0B0AFD7-D4F5-E648-94EA-008E0BD8CCC8}" destId="{3CA674BF-253E-2946-887A-F367294353E4}" srcOrd="1" destOrd="0" presId="urn:microsoft.com/office/officeart/2008/layout/HorizontalMultiLevelHierarchy"/>
    <dgm:cxn modelId="{C5467062-30E5-4081-B57C-CEC86800F61F}" srcId="{9B4DBB3A-3E02-984D-B515-E21D6DD1D11D}" destId="{90828AF6-21F9-4014-9912-1AD5053D22A4}" srcOrd="0" destOrd="0" parTransId="{D8D78812-54BA-4795-9780-69FF26CFE52C}" sibTransId="{E8FC9BD7-49C8-4779-A561-61086738347D}"/>
    <dgm:cxn modelId="{CA899C66-D403-4184-9638-58A076B5EE1B}" type="presOf" srcId="{DF2E9ED8-06AB-9645-B098-52688503208A}" destId="{FEAD60AF-CD41-DF44-BBB3-149B119CC513}" srcOrd="0" destOrd="0" presId="urn:microsoft.com/office/officeart/2008/layout/HorizontalMultiLevelHierarchy"/>
    <dgm:cxn modelId="{CE7CD848-D755-4386-AE2A-754B7CE4C6F7}" srcId="{A4F973E6-9F13-E04A-9D15-33AD192C2758}" destId="{62A1E49E-2F76-494C-9526-3D4B3C8222DE}" srcOrd="0" destOrd="0" parTransId="{5B5A8B3C-C126-4A9A-866F-6CEA14E6C874}" sibTransId="{A5771DD3-1A02-45C8-9963-48B1902EACE9}"/>
    <dgm:cxn modelId="{38851449-0037-46B8-BE9C-F4F9A0D5CA5C}" type="presOf" srcId="{F69E0679-B320-B441-9E6D-42EF687D30E7}" destId="{4462813B-856C-0940-956C-0CFF0AEB9BAE}" srcOrd="1" destOrd="0" presId="urn:microsoft.com/office/officeart/2008/layout/HorizontalMultiLevelHierarchy"/>
    <dgm:cxn modelId="{A18C956B-04C1-4B56-B2B6-B30F734AC0C9}" type="presOf" srcId="{362AE265-E2AB-46D4-8546-6DE652303B41}" destId="{E28C288C-215A-4FFC-A243-F66CDB4A5C8D}" srcOrd="0" destOrd="0" presId="urn:microsoft.com/office/officeart/2008/layout/HorizontalMultiLevelHierarchy"/>
    <dgm:cxn modelId="{1D885376-2D8C-584A-825B-E9313E8A5DB7}" srcId="{EDBBEE29-6A6C-0D48-A8DE-1FD26340980B}" destId="{594B9DEB-202A-694D-A84A-ABE3B0AAD5AE}" srcOrd="2" destOrd="0" parTransId="{D0B0AFD7-D4F5-E648-94EA-008E0BD8CCC8}" sibTransId="{A22D2A3A-7265-F747-9753-C811231C26CA}"/>
    <dgm:cxn modelId="{4990B856-90B5-4B9F-BC08-E00E66DF633E}" type="presOf" srcId="{EE7E8240-7FDC-4CC9-9E6F-981613DA0E16}" destId="{F31030AF-F082-4AAF-8C55-BE1268560619}" srcOrd="0" destOrd="0" presId="urn:microsoft.com/office/officeart/2008/layout/HorizontalMultiLevelHierarchy"/>
    <dgm:cxn modelId="{969ADC76-CC71-479D-A123-46C4421672B6}" type="presOf" srcId="{471C33F5-2B0B-1640-8866-0BAC6A960843}" destId="{C8D55DE3-A009-EB40-9C9C-7376E6E40E7B}" srcOrd="0" destOrd="0" presId="urn:microsoft.com/office/officeart/2008/layout/HorizontalMultiLevelHierarchy"/>
    <dgm:cxn modelId="{AB07487C-212A-40F4-8558-1C6C371B3E2F}" type="presOf" srcId="{BFDDB0C2-4720-F145-A013-94BA6D242883}" destId="{79D21AA9-7813-3D4D-8939-A1BC22EB8160}" srcOrd="0" destOrd="0" presId="urn:microsoft.com/office/officeart/2008/layout/HorizontalMultiLevelHierarchy"/>
    <dgm:cxn modelId="{F8CE7B7D-CD88-7D4E-B150-C622D52A1D70}" srcId="{A4F973E6-9F13-E04A-9D15-33AD192C2758}" destId="{EDBBEE29-6A6C-0D48-A8DE-1FD26340980B}" srcOrd="2" destOrd="0" parTransId="{F995C23F-E86B-994F-926A-9A3129375713}" sibTransId="{E6530E9E-E544-2B4D-8986-C13EC5388F52}"/>
    <dgm:cxn modelId="{7EEE7880-C302-4E23-A4EB-DFAA2216C394}" type="presOf" srcId="{B7682CC5-2738-FE41-BC0D-E41FF21979E2}" destId="{EB3B517B-82DA-4149-BDCD-1D90258E0C91}" srcOrd="0" destOrd="0" presId="urn:microsoft.com/office/officeart/2008/layout/HorizontalMultiLevelHierarchy"/>
    <dgm:cxn modelId="{B4CB408A-B8CC-EC49-9796-E86010970F2C}" srcId="{D31B6626-EE7A-0D4A-A52D-1214A9DA42EF}" destId="{B7682CC5-2738-FE41-BC0D-E41FF21979E2}" srcOrd="0" destOrd="0" parTransId="{C3FDDBC0-A23F-064E-9DC7-E34D932909D9}" sibTransId="{F3014887-4CB3-4949-B079-4AFF1EB5DC86}"/>
    <dgm:cxn modelId="{6E14958A-2998-3B49-9789-4360994C42FD}" srcId="{90828AF6-21F9-4014-9912-1AD5053D22A4}" destId="{3778640F-E7BE-D041-B1DC-91CAE1E754E4}" srcOrd="0" destOrd="0" parTransId="{8410B167-E8CC-D94B-9506-BD7615AAA08A}" sibTransId="{CA79E8D3-198F-7C47-BF23-BC268393A002}"/>
    <dgm:cxn modelId="{8DC8748B-85E1-6C4D-9233-91096BA6FE18}" srcId="{3778640F-E7BE-D041-B1DC-91CAE1E754E4}" destId="{A4F973E6-9F13-E04A-9D15-33AD192C2758}" srcOrd="0" destOrd="0" parTransId="{686E4B2E-91CC-4F4D-8198-AB0F5F5EDA73}" sibTransId="{59130EE2-8F73-0547-A52D-F5C001BD7A62}"/>
    <dgm:cxn modelId="{ED05AE8D-59D0-48C6-9F2C-230200AAA640}" type="presOf" srcId="{A85F2CBF-9FE8-3A4B-B116-F38096B55BB6}" destId="{D0622EC7-FFB9-DC44-9C22-D16F153A9DEA}" srcOrd="0" destOrd="0" presId="urn:microsoft.com/office/officeart/2008/layout/HorizontalMultiLevelHierarchy"/>
    <dgm:cxn modelId="{E9CE578E-BB9A-42AA-A701-69AA3DDC9826}" type="presOf" srcId="{4353BA2D-3ECE-0E47-9FF7-ABFD0E422A51}" destId="{61471EA7-3315-4A41-B8BE-A614656E5925}" srcOrd="0" destOrd="0" presId="urn:microsoft.com/office/officeart/2008/layout/HorizontalMultiLevelHierarchy"/>
    <dgm:cxn modelId="{E93B038F-1FC3-4C77-BAFB-BB2860CCD310}" type="presOf" srcId="{6D596CD6-AD9A-3341-A968-D9FDAB0146F8}" destId="{1A372358-BD43-6E46-A34A-3FE4D673291F}" srcOrd="0" destOrd="0" presId="urn:microsoft.com/office/officeart/2008/layout/HorizontalMultiLevelHierarchy"/>
    <dgm:cxn modelId="{B3A3E891-A085-4F12-8EFF-07441CB85426}" type="presOf" srcId="{BFDDB0C2-4720-F145-A013-94BA6D242883}" destId="{E120E476-4105-B042-8C9B-A08CBFE278C8}" srcOrd="1" destOrd="0" presId="urn:microsoft.com/office/officeart/2008/layout/HorizontalMultiLevelHierarchy"/>
    <dgm:cxn modelId="{20100C99-63E7-CF41-9936-7F1F54126AFA}" srcId="{96AB7164-6772-334C-89F6-0B9C6BC6ED04}" destId="{F63D441D-B972-B44C-86D1-CB020AFFE21F}" srcOrd="0" destOrd="0" parTransId="{4353BA2D-3ECE-0E47-9FF7-ABFD0E422A51}" sibTransId="{3D7DF8B5-2325-9745-9AC5-3513C404F5F5}"/>
    <dgm:cxn modelId="{355DEA99-A787-F440-96AF-4B20F42B4CFC}" srcId="{EDBBEE29-6A6C-0D48-A8DE-1FD26340980B}" destId="{66F56485-474C-0B45-A237-A8BC1F719B34}" srcOrd="0" destOrd="0" parTransId="{A85F2CBF-9FE8-3A4B-B116-F38096B55BB6}" sibTransId="{9A42C039-5225-0D40-BABE-42744C361DB0}"/>
    <dgm:cxn modelId="{A63E3A9A-8B92-4123-B5AF-6949F4B56027}" type="presOf" srcId="{362AE265-E2AB-46D4-8546-6DE652303B41}" destId="{4CC36A50-957E-40C6-8067-401128DBF16F}" srcOrd="1" destOrd="0" presId="urn:microsoft.com/office/officeart/2008/layout/HorizontalMultiLevelHierarchy"/>
    <dgm:cxn modelId="{0884979E-7823-4A58-A334-1419E1C64124}" type="presOf" srcId="{96AB7164-6772-334C-89F6-0B9C6BC6ED04}" destId="{7B28BF8E-5AA2-D443-B7B9-3857854AE4CB}" srcOrd="0" destOrd="0" presId="urn:microsoft.com/office/officeart/2008/layout/HorizontalMultiLevelHierarchy"/>
    <dgm:cxn modelId="{DC1B6D9F-6915-5242-A1AF-FEF76C9D8DB8}" srcId="{471C33F5-2B0B-1640-8866-0BAC6A960843}" destId="{EB223FAE-4B0C-7249-89D7-5F3420CB3049}" srcOrd="0" destOrd="0" parTransId="{E7DF2797-D00B-B74B-AE37-613E2BCBB427}" sibTransId="{A83C7026-A149-FC46-BE38-3CFB22AFFCC6}"/>
    <dgm:cxn modelId="{3681529F-A182-AB4D-9D49-B41BDCCB3958}" srcId="{EDBBEE29-6A6C-0D48-A8DE-1FD26340980B}" destId="{471C33F5-2B0B-1640-8866-0BAC6A960843}" srcOrd="1" destOrd="0" parTransId="{BFDDB0C2-4720-F145-A013-94BA6D242883}" sibTransId="{56EF249A-8B53-734E-B6F4-2A6A32B1AF3D}"/>
    <dgm:cxn modelId="{8012EAA0-2F64-4F14-9DF0-D0511F2C388D}" type="presOf" srcId="{EDBBEE29-6A6C-0D48-A8DE-1FD26340980B}" destId="{D48CB1E3-F5B1-774B-805B-97A95048ADBF}" srcOrd="0" destOrd="0" presId="urn:microsoft.com/office/officeart/2008/layout/HorizontalMultiLevelHierarchy"/>
    <dgm:cxn modelId="{69F4DBA4-CA49-448F-8DCA-E6A0A4BDAFF7}" srcId="{62A1E49E-2F76-494C-9526-3D4B3C8222DE}" destId="{EE7E8240-7FDC-4CC9-9E6F-981613DA0E16}" srcOrd="0" destOrd="0" parTransId="{362AE265-E2AB-46D4-8546-6DE652303B41}" sibTransId="{7B70C529-A8EF-4531-A89B-7E05CE03B817}"/>
    <dgm:cxn modelId="{13F79FA7-F290-4A87-ABC1-4E8CB11D8783}" type="presOf" srcId="{92457042-AA49-474A-9670-794F21453E5B}" destId="{FC9A3A9A-6C6A-384C-AFED-58D48D491815}" srcOrd="0" destOrd="0" presId="urn:microsoft.com/office/officeart/2008/layout/HorizontalMultiLevelHierarchy"/>
    <dgm:cxn modelId="{84A8CBA8-710F-4BF0-A417-7BF14CF86D01}" type="presOf" srcId="{961B8885-496E-834F-BAC0-3EFAB4FDB172}" destId="{D5221646-CA60-E248-ABB9-9801F8324FDF}" srcOrd="0" destOrd="0" presId="urn:microsoft.com/office/officeart/2008/layout/HorizontalMultiLevelHierarchy"/>
    <dgm:cxn modelId="{3835D0AB-4269-7749-BC30-FF10DA0E8175}" srcId="{D31B6626-EE7A-0D4A-A52D-1214A9DA42EF}" destId="{A28D27B4-A125-5E40-B86E-1499FA8CA915}" srcOrd="1" destOrd="0" parTransId="{961B8885-496E-834F-BAC0-3EFAB4FDB172}" sibTransId="{732FBE57-71F0-B24E-99F2-20D803251A4E}"/>
    <dgm:cxn modelId="{8ADCE0B4-92F0-4D14-95ED-D16A513B357B}" type="presOf" srcId="{D31B6626-EE7A-0D4A-A52D-1214A9DA42EF}" destId="{D141C427-59FE-0A43-A44D-21B1768EC80F}" srcOrd="0" destOrd="0" presId="urn:microsoft.com/office/officeart/2008/layout/HorizontalMultiLevelHierarchy"/>
    <dgm:cxn modelId="{9794A1B8-C4B9-4FFB-A7A9-0DC4DA47F552}" type="presOf" srcId="{9B4DBB3A-3E02-984D-B515-E21D6DD1D11D}" destId="{802817AE-85DB-974F-A139-DD0915302AED}" srcOrd="0" destOrd="0" presId="urn:microsoft.com/office/officeart/2008/layout/HorizontalMultiLevelHierarchy"/>
    <dgm:cxn modelId="{EA99C3BC-FDD8-45AE-B34C-33B8DC5A69E5}" type="presOf" srcId="{92457042-AA49-474A-9670-794F21453E5B}" destId="{5620D425-AF2F-5E49-AFE9-DC17CAC86961}" srcOrd="1" destOrd="0" presId="urn:microsoft.com/office/officeart/2008/layout/HorizontalMultiLevelHierarchy"/>
    <dgm:cxn modelId="{57C31CC5-5616-7C43-A774-94DF8A49F1AD}" srcId="{A28D27B4-A125-5E40-B86E-1499FA8CA915}" destId="{96AB7164-6772-334C-89F6-0B9C6BC6ED04}" srcOrd="0" destOrd="0" parTransId="{92457042-AA49-474A-9670-794F21453E5B}" sibTransId="{EF093FA3-5D25-054F-922F-3E439FF0456F}"/>
    <dgm:cxn modelId="{B620CFCA-D6C3-44FD-966C-A6BCDBC8876C}" type="presOf" srcId="{C3FDDBC0-A23F-064E-9DC7-E34D932909D9}" destId="{69E0DC41-FC07-4E45-B90B-8895F1BF6D15}" srcOrd="0" destOrd="0" presId="urn:microsoft.com/office/officeart/2008/layout/HorizontalMultiLevelHierarchy"/>
    <dgm:cxn modelId="{198DB3D1-1130-47B3-B5B1-7D4AB2D15DBD}" type="presOf" srcId="{03408ED4-1BCC-F348-A26D-941832C4FF7F}" destId="{C082A8ED-C398-7D41-AF27-D40FC8F4F76D}" srcOrd="1" destOrd="0" presId="urn:microsoft.com/office/officeart/2008/layout/HorizontalMultiLevelHierarchy"/>
    <dgm:cxn modelId="{7E28C5D3-973C-444C-BB9A-41FEBA381984}" type="presOf" srcId="{F995C23F-E86B-994F-926A-9A3129375713}" destId="{03979AE4-E6A8-FC40-90B0-8137CD0F2DC0}" srcOrd="0" destOrd="0" presId="urn:microsoft.com/office/officeart/2008/layout/HorizontalMultiLevelHierarchy"/>
    <dgm:cxn modelId="{1FD1B7D5-7E18-4296-A831-89F0FA677855}" type="presOf" srcId="{D0B0AFD7-D4F5-E648-94EA-008E0BD8CCC8}" destId="{91D119D1-1986-D04D-A75C-282E428E70C1}" srcOrd="0" destOrd="0" presId="urn:microsoft.com/office/officeart/2008/layout/HorizontalMultiLevelHierarchy"/>
    <dgm:cxn modelId="{34BBF8D5-F483-417B-A585-AF3107AAB543}" type="presOf" srcId="{F63D441D-B972-B44C-86D1-CB020AFFE21F}" destId="{D27B0446-2DF5-CC4C-8807-036CA2DAF346}" srcOrd="0" destOrd="0" presId="urn:microsoft.com/office/officeart/2008/layout/HorizontalMultiLevelHierarchy"/>
    <dgm:cxn modelId="{2BC13FDA-AF12-4233-8F52-1E1C0779E170}" type="presOf" srcId="{C3FDDBC0-A23F-064E-9DC7-E34D932909D9}" destId="{57F97230-DB7E-0D42-8065-A7ED7CAD70B9}" srcOrd="1" destOrd="0" presId="urn:microsoft.com/office/officeart/2008/layout/HorizontalMultiLevelHierarchy"/>
    <dgm:cxn modelId="{08A6B2DA-D955-4960-BFF0-F6AA39C796AF}" type="presOf" srcId="{E7DF2797-D00B-B74B-AE37-613E2BCBB427}" destId="{C78B4BF1-E913-D34B-A1E5-23CE49049825}" srcOrd="0" destOrd="0" presId="urn:microsoft.com/office/officeart/2008/layout/HorizontalMultiLevelHierarchy"/>
    <dgm:cxn modelId="{FCAB33E1-9211-40AF-AEC3-F8D6548750DE}" type="presOf" srcId="{686E4B2E-91CC-4F4D-8198-AB0F5F5EDA73}" destId="{DB35B943-E8D9-8D49-8252-B352932EDC1F}" srcOrd="0" destOrd="0" presId="urn:microsoft.com/office/officeart/2008/layout/HorizontalMultiLevelHierarchy"/>
    <dgm:cxn modelId="{270B5DE4-4B6F-4F90-A98B-3FCD3506F3F3}" type="presOf" srcId="{4353BA2D-3ECE-0E47-9FF7-ABFD0E422A51}" destId="{7B97A305-EF65-9C4E-8955-69EA672EAB33}" srcOrd="1" destOrd="0" presId="urn:microsoft.com/office/officeart/2008/layout/HorizontalMultiLevelHierarchy"/>
    <dgm:cxn modelId="{914740E8-3632-1244-8322-B7AFB64278AC}" srcId="{EB223FAE-4B0C-7249-89D7-5F3420CB3049}" destId="{DF2E9ED8-06AB-9645-B098-52688503208A}" srcOrd="0" destOrd="0" parTransId="{F69E0679-B320-B441-9E6D-42EF687D30E7}" sibTransId="{8906603E-913F-974E-B69F-CDDA77BE4778}"/>
    <dgm:cxn modelId="{66B682EC-9EB6-481B-A4E3-2FA472DEB626}" type="presOf" srcId="{66F56485-474C-0B45-A237-A8BC1F719B34}" destId="{6D187CB4-AEB3-5043-8EF4-6AF22C602D92}" srcOrd="0" destOrd="0" presId="urn:microsoft.com/office/officeart/2008/layout/HorizontalMultiLevelHierarchy"/>
    <dgm:cxn modelId="{825BCFED-7AFB-4346-ADD1-376B15150081}" type="presOf" srcId="{961B8885-496E-834F-BAC0-3EFAB4FDB172}" destId="{E33FD5DC-8638-5F4B-8542-BF15B33F531A}" srcOrd="1" destOrd="0" presId="urn:microsoft.com/office/officeart/2008/layout/HorizontalMultiLevelHierarchy"/>
    <dgm:cxn modelId="{A58D3FEE-9426-42F0-AE9B-F0B18D8FA6D7}" type="presOf" srcId="{8410B167-E8CC-D94B-9506-BD7615AAA08A}" destId="{AC1A9DFC-2180-4A3D-83F8-E5AAAE49D05D}" srcOrd="0" destOrd="0" presId="urn:microsoft.com/office/officeart/2008/layout/HorizontalMultiLevelHierarchy"/>
    <dgm:cxn modelId="{0FFC91F2-A418-4C6B-AAF5-1D5D967EE7F1}" type="presOf" srcId="{F69E0679-B320-B441-9E6D-42EF687D30E7}" destId="{7CDA6BC4-14E7-BF46-B11C-C2EF901C8954}" srcOrd="0" destOrd="0" presId="urn:microsoft.com/office/officeart/2008/layout/HorizontalMultiLevelHierarchy"/>
    <dgm:cxn modelId="{62451FF3-25A6-463F-A8D7-5802E7621072}" type="presOf" srcId="{6D596CD6-AD9A-3341-A968-D9FDAB0146F8}" destId="{10A0CFE0-76F5-174D-9C67-8CB88353D7D7}" srcOrd="1" destOrd="0" presId="urn:microsoft.com/office/officeart/2008/layout/HorizontalMultiLevelHierarchy"/>
    <dgm:cxn modelId="{64D30EF6-A3E1-3443-A2F7-D3B7B3EA9CDF}" srcId="{B7682CC5-2738-FE41-BC0D-E41FF21979E2}" destId="{9FDEA132-5DB3-3543-84D9-5F67EF79393D}" srcOrd="0" destOrd="0" parTransId="{6D596CD6-AD9A-3341-A968-D9FDAB0146F8}" sibTransId="{CF3078B6-0CF9-2E41-9378-1DDF92B24E33}"/>
    <dgm:cxn modelId="{CCD0DDFC-91BA-44CD-9B3E-F018777DCA79}" type="presOf" srcId="{5B5A8B3C-C126-4A9A-866F-6CEA14E6C874}" destId="{7FBA1ACB-FD30-44AB-BD45-E099419BB2A8}" srcOrd="1" destOrd="0" presId="urn:microsoft.com/office/officeart/2008/layout/HorizontalMultiLevelHierarchy"/>
    <dgm:cxn modelId="{EF2E9D26-D084-499A-A7CF-068A6126233C}" type="presParOf" srcId="{802817AE-85DB-974F-A139-DD0915302AED}" destId="{8406F490-7EF3-4B5D-ABD6-40BC6C7C3529}" srcOrd="0" destOrd="0" presId="urn:microsoft.com/office/officeart/2008/layout/HorizontalMultiLevelHierarchy"/>
    <dgm:cxn modelId="{8FED3273-AB3C-4228-BCC6-E2C22E60FDB5}" type="presParOf" srcId="{8406F490-7EF3-4B5D-ABD6-40BC6C7C3529}" destId="{F3AAC150-3AA9-4F37-A97B-D95A9984FBCF}" srcOrd="0" destOrd="0" presId="urn:microsoft.com/office/officeart/2008/layout/HorizontalMultiLevelHierarchy"/>
    <dgm:cxn modelId="{1DA52790-D0F5-450C-BF97-67553E4CD30E}" type="presParOf" srcId="{8406F490-7EF3-4B5D-ABD6-40BC6C7C3529}" destId="{2076506B-3514-4468-B545-175176D1A22E}" srcOrd="1" destOrd="0" presId="urn:microsoft.com/office/officeart/2008/layout/HorizontalMultiLevelHierarchy"/>
    <dgm:cxn modelId="{9BAF2D55-6CE3-4E54-B63D-77929AA1C90B}" type="presParOf" srcId="{2076506B-3514-4468-B545-175176D1A22E}" destId="{AC1A9DFC-2180-4A3D-83F8-E5AAAE49D05D}" srcOrd="0" destOrd="0" presId="urn:microsoft.com/office/officeart/2008/layout/HorizontalMultiLevelHierarchy"/>
    <dgm:cxn modelId="{F606DBF0-17C2-498E-A9ED-F2D710229E59}" type="presParOf" srcId="{AC1A9DFC-2180-4A3D-83F8-E5AAAE49D05D}" destId="{BE2B2F1B-0928-40AC-B92D-1F3BA02E4353}" srcOrd="0" destOrd="0" presId="urn:microsoft.com/office/officeart/2008/layout/HorizontalMultiLevelHierarchy"/>
    <dgm:cxn modelId="{7D3A691A-33AB-43E9-B285-DFCD221FB908}" type="presParOf" srcId="{2076506B-3514-4468-B545-175176D1A22E}" destId="{BD004499-443F-42B5-9853-871BDB697DBE}" srcOrd="1" destOrd="0" presId="urn:microsoft.com/office/officeart/2008/layout/HorizontalMultiLevelHierarchy"/>
    <dgm:cxn modelId="{318AE34C-4C5F-4FA7-A098-52B8E79D5108}" type="presParOf" srcId="{BD004499-443F-42B5-9853-871BDB697DBE}" destId="{F4FF051F-6FCC-4E33-B8FD-FCAB68384370}" srcOrd="0" destOrd="0" presId="urn:microsoft.com/office/officeart/2008/layout/HorizontalMultiLevelHierarchy"/>
    <dgm:cxn modelId="{C4D6E9CC-9DCF-400A-8F72-6D080FD331D6}" type="presParOf" srcId="{BD004499-443F-42B5-9853-871BDB697DBE}" destId="{66AFFEC6-54C4-4C26-A84D-A9C498C82427}" srcOrd="1" destOrd="0" presId="urn:microsoft.com/office/officeart/2008/layout/HorizontalMultiLevelHierarchy"/>
    <dgm:cxn modelId="{CD71DFD4-4A9C-4C82-951B-D66EDFB8A4A4}" type="presParOf" srcId="{66AFFEC6-54C4-4C26-A84D-A9C498C82427}" destId="{DB35B943-E8D9-8D49-8252-B352932EDC1F}" srcOrd="0" destOrd="0" presId="urn:microsoft.com/office/officeart/2008/layout/HorizontalMultiLevelHierarchy"/>
    <dgm:cxn modelId="{A794D531-03B7-4978-8BB1-C5A33406D723}" type="presParOf" srcId="{DB35B943-E8D9-8D49-8252-B352932EDC1F}" destId="{EA2A481B-6028-974E-8695-F1F28824C954}" srcOrd="0" destOrd="0" presId="urn:microsoft.com/office/officeart/2008/layout/HorizontalMultiLevelHierarchy"/>
    <dgm:cxn modelId="{3F480635-B74F-437B-8281-D61BFB7CAD9E}" type="presParOf" srcId="{66AFFEC6-54C4-4C26-A84D-A9C498C82427}" destId="{31384290-BA71-E24F-B9E0-735C2A25412A}" srcOrd="1" destOrd="0" presId="urn:microsoft.com/office/officeart/2008/layout/HorizontalMultiLevelHierarchy"/>
    <dgm:cxn modelId="{09D02898-5C78-4D05-82C4-BE57515E6DAF}" type="presParOf" srcId="{31384290-BA71-E24F-B9E0-735C2A25412A}" destId="{AA50CFEF-47C6-C640-A2A2-F4068B189B8B}" srcOrd="0" destOrd="0" presId="urn:microsoft.com/office/officeart/2008/layout/HorizontalMultiLevelHierarchy"/>
    <dgm:cxn modelId="{8BA7BCFF-9710-4511-888A-D9E8DC3B9086}" type="presParOf" srcId="{31384290-BA71-E24F-B9E0-735C2A25412A}" destId="{6B8B51A1-4A19-9747-8B0E-65989F4345E3}" srcOrd="1" destOrd="0" presId="urn:microsoft.com/office/officeart/2008/layout/HorizontalMultiLevelHierarchy"/>
    <dgm:cxn modelId="{A2D7FE13-36BA-4F9D-9C29-4FDF6ECE0E66}" type="presParOf" srcId="{6B8B51A1-4A19-9747-8B0E-65989F4345E3}" destId="{6DBFD508-96FA-42E3-90C5-3DE87F51F5C7}" srcOrd="0" destOrd="0" presId="urn:microsoft.com/office/officeart/2008/layout/HorizontalMultiLevelHierarchy"/>
    <dgm:cxn modelId="{4F40A5E6-F506-4635-ABF0-A40D6D7D9272}" type="presParOf" srcId="{6DBFD508-96FA-42E3-90C5-3DE87F51F5C7}" destId="{7FBA1ACB-FD30-44AB-BD45-E099419BB2A8}" srcOrd="0" destOrd="0" presId="urn:microsoft.com/office/officeart/2008/layout/HorizontalMultiLevelHierarchy"/>
    <dgm:cxn modelId="{8080787F-FC4C-4A27-A933-5B09354B6BC7}" type="presParOf" srcId="{6B8B51A1-4A19-9747-8B0E-65989F4345E3}" destId="{00826111-D294-471F-899C-7A879CEDE1CC}" srcOrd="1" destOrd="0" presId="urn:microsoft.com/office/officeart/2008/layout/HorizontalMultiLevelHierarchy"/>
    <dgm:cxn modelId="{581477E3-B700-4AFB-8392-A18958567DF9}" type="presParOf" srcId="{00826111-D294-471F-899C-7A879CEDE1CC}" destId="{BEEDB26E-CB01-46BE-B0B4-3B50971765CC}" srcOrd="0" destOrd="0" presId="urn:microsoft.com/office/officeart/2008/layout/HorizontalMultiLevelHierarchy"/>
    <dgm:cxn modelId="{FDB959EC-3004-4F4E-9043-73FD5D42A488}" type="presParOf" srcId="{00826111-D294-471F-899C-7A879CEDE1CC}" destId="{83E7490B-38B9-4BB0-A80C-9F5B37B82E14}" srcOrd="1" destOrd="0" presId="urn:microsoft.com/office/officeart/2008/layout/HorizontalMultiLevelHierarchy"/>
    <dgm:cxn modelId="{86019892-1939-4361-AFE9-041789B6F939}" type="presParOf" srcId="{83E7490B-38B9-4BB0-A80C-9F5B37B82E14}" destId="{E28C288C-215A-4FFC-A243-F66CDB4A5C8D}" srcOrd="0" destOrd="0" presId="urn:microsoft.com/office/officeart/2008/layout/HorizontalMultiLevelHierarchy"/>
    <dgm:cxn modelId="{A0D4935F-5C13-4269-9C2C-DBDE492C3ACA}" type="presParOf" srcId="{E28C288C-215A-4FFC-A243-F66CDB4A5C8D}" destId="{4CC36A50-957E-40C6-8067-401128DBF16F}" srcOrd="0" destOrd="0" presId="urn:microsoft.com/office/officeart/2008/layout/HorizontalMultiLevelHierarchy"/>
    <dgm:cxn modelId="{7822F714-E181-459E-8FB0-99E383220FB4}" type="presParOf" srcId="{83E7490B-38B9-4BB0-A80C-9F5B37B82E14}" destId="{95C54609-4148-4D66-8EA6-2E71A7930BED}" srcOrd="1" destOrd="0" presId="urn:microsoft.com/office/officeart/2008/layout/HorizontalMultiLevelHierarchy"/>
    <dgm:cxn modelId="{79ED6D05-930B-4686-8A53-91E7A737B17F}" type="presParOf" srcId="{95C54609-4148-4D66-8EA6-2E71A7930BED}" destId="{F31030AF-F082-4AAF-8C55-BE1268560619}" srcOrd="0" destOrd="0" presId="urn:microsoft.com/office/officeart/2008/layout/HorizontalMultiLevelHierarchy"/>
    <dgm:cxn modelId="{DE21384D-ADFD-4F21-8190-2DFA3A0D56D1}" type="presParOf" srcId="{95C54609-4148-4D66-8EA6-2E71A7930BED}" destId="{4998F5CD-9E54-4919-B6DA-549A1BAFCF80}" srcOrd="1" destOrd="0" presId="urn:microsoft.com/office/officeart/2008/layout/HorizontalMultiLevelHierarchy"/>
    <dgm:cxn modelId="{72E909D6-DCBC-4A90-9BEA-9DD0A82FE74E}" type="presParOf" srcId="{6B8B51A1-4A19-9747-8B0E-65989F4345E3}" destId="{4249F324-017C-6148-ACBE-8E93FD3ABDE1}" srcOrd="2" destOrd="0" presId="urn:microsoft.com/office/officeart/2008/layout/HorizontalMultiLevelHierarchy"/>
    <dgm:cxn modelId="{DDF97997-DF9F-4DEB-B9AC-818917131A14}" type="presParOf" srcId="{4249F324-017C-6148-ACBE-8E93FD3ABDE1}" destId="{C082A8ED-C398-7D41-AF27-D40FC8F4F76D}" srcOrd="0" destOrd="0" presId="urn:microsoft.com/office/officeart/2008/layout/HorizontalMultiLevelHierarchy"/>
    <dgm:cxn modelId="{5D082D45-1ABC-470E-81D3-7DCAC584858A}" type="presParOf" srcId="{6B8B51A1-4A19-9747-8B0E-65989F4345E3}" destId="{D9DA8FA2-A849-D54F-83FF-676FD1E5F43E}" srcOrd="3" destOrd="0" presId="urn:microsoft.com/office/officeart/2008/layout/HorizontalMultiLevelHierarchy"/>
    <dgm:cxn modelId="{6E6FB645-C453-44F5-BE29-3488A76F6816}" type="presParOf" srcId="{D9DA8FA2-A849-D54F-83FF-676FD1E5F43E}" destId="{D141C427-59FE-0A43-A44D-21B1768EC80F}" srcOrd="0" destOrd="0" presId="urn:microsoft.com/office/officeart/2008/layout/HorizontalMultiLevelHierarchy"/>
    <dgm:cxn modelId="{62801327-67BB-4380-BE65-1244C04D1D28}" type="presParOf" srcId="{D9DA8FA2-A849-D54F-83FF-676FD1E5F43E}" destId="{84C82886-F411-5C4A-9BD9-6E746CB69A1E}" srcOrd="1" destOrd="0" presId="urn:microsoft.com/office/officeart/2008/layout/HorizontalMultiLevelHierarchy"/>
    <dgm:cxn modelId="{208EDA34-1910-4B69-8EA2-6D592ADC7734}" type="presParOf" srcId="{84C82886-F411-5C4A-9BD9-6E746CB69A1E}" destId="{69E0DC41-FC07-4E45-B90B-8895F1BF6D15}" srcOrd="0" destOrd="0" presId="urn:microsoft.com/office/officeart/2008/layout/HorizontalMultiLevelHierarchy"/>
    <dgm:cxn modelId="{5207674C-374A-4AFF-9C37-B63E19A69CF0}" type="presParOf" srcId="{69E0DC41-FC07-4E45-B90B-8895F1BF6D15}" destId="{57F97230-DB7E-0D42-8065-A7ED7CAD70B9}" srcOrd="0" destOrd="0" presId="urn:microsoft.com/office/officeart/2008/layout/HorizontalMultiLevelHierarchy"/>
    <dgm:cxn modelId="{074C8DF6-10E0-4B51-87D3-8DB8B56C9210}" type="presParOf" srcId="{84C82886-F411-5C4A-9BD9-6E746CB69A1E}" destId="{75E712AC-0570-0C4B-92E8-F12556EA51B0}" srcOrd="1" destOrd="0" presId="urn:microsoft.com/office/officeart/2008/layout/HorizontalMultiLevelHierarchy"/>
    <dgm:cxn modelId="{D975590A-1AF5-4CB2-B8E0-69541EE34F93}" type="presParOf" srcId="{75E712AC-0570-0C4B-92E8-F12556EA51B0}" destId="{EB3B517B-82DA-4149-BDCD-1D90258E0C91}" srcOrd="0" destOrd="0" presId="urn:microsoft.com/office/officeart/2008/layout/HorizontalMultiLevelHierarchy"/>
    <dgm:cxn modelId="{9077B058-33A3-4C66-89FA-8E5D6DC59962}" type="presParOf" srcId="{75E712AC-0570-0C4B-92E8-F12556EA51B0}" destId="{BFCD97FD-B869-0644-8FFE-C1F8ED2E920A}" srcOrd="1" destOrd="0" presId="urn:microsoft.com/office/officeart/2008/layout/HorizontalMultiLevelHierarchy"/>
    <dgm:cxn modelId="{1EF65054-8115-4F36-A68E-D9502FC49400}" type="presParOf" srcId="{BFCD97FD-B869-0644-8FFE-C1F8ED2E920A}" destId="{1A372358-BD43-6E46-A34A-3FE4D673291F}" srcOrd="0" destOrd="0" presId="urn:microsoft.com/office/officeart/2008/layout/HorizontalMultiLevelHierarchy"/>
    <dgm:cxn modelId="{B588A9F2-B081-42CA-B563-6F4B44FD5962}" type="presParOf" srcId="{1A372358-BD43-6E46-A34A-3FE4D673291F}" destId="{10A0CFE0-76F5-174D-9C67-8CB88353D7D7}" srcOrd="0" destOrd="0" presId="urn:microsoft.com/office/officeart/2008/layout/HorizontalMultiLevelHierarchy"/>
    <dgm:cxn modelId="{C38693BC-3123-4273-B7B1-0E15B8B64928}" type="presParOf" srcId="{BFCD97FD-B869-0644-8FFE-C1F8ED2E920A}" destId="{FCC4A5CD-8D8D-C649-AB0E-8A7B18BE9BF9}" srcOrd="1" destOrd="0" presId="urn:microsoft.com/office/officeart/2008/layout/HorizontalMultiLevelHierarchy"/>
    <dgm:cxn modelId="{518EF6CA-5B43-4774-ABB1-15A6B836C0C5}" type="presParOf" srcId="{FCC4A5CD-8D8D-C649-AB0E-8A7B18BE9BF9}" destId="{3D611386-1571-AC42-A621-8B35E6BDEB4C}" srcOrd="0" destOrd="0" presId="urn:microsoft.com/office/officeart/2008/layout/HorizontalMultiLevelHierarchy"/>
    <dgm:cxn modelId="{F43F7A21-7153-418C-81E9-3F76F70E43AB}" type="presParOf" srcId="{FCC4A5CD-8D8D-C649-AB0E-8A7B18BE9BF9}" destId="{459C9757-4DDC-D24B-A6BA-F02D43BF06E1}" srcOrd="1" destOrd="0" presId="urn:microsoft.com/office/officeart/2008/layout/HorizontalMultiLevelHierarchy"/>
    <dgm:cxn modelId="{F1212D5B-B7ED-4E61-8116-7B5B4EDA704E}" type="presParOf" srcId="{84C82886-F411-5C4A-9BD9-6E746CB69A1E}" destId="{D5221646-CA60-E248-ABB9-9801F8324FDF}" srcOrd="2" destOrd="0" presId="urn:microsoft.com/office/officeart/2008/layout/HorizontalMultiLevelHierarchy"/>
    <dgm:cxn modelId="{2E370FFB-670D-4AF5-9AC2-07AE7DE7E078}" type="presParOf" srcId="{D5221646-CA60-E248-ABB9-9801F8324FDF}" destId="{E33FD5DC-8638-5F4B-8542-BF15B33F531A}" srcOrd="0" destOrd="0" presId="urn:microsoft.com/office/officeart/2008/layout/HorizontalMultiLevelHierarchy"/>
    <dgm:cxn modelId="{E41E293C-9E18-4222-82DC-008811ECFE50}" type="presParOf" srcId="{84C82886-F411-5C4A-9BD9-6E746CB69A1E}" destId="{5CDEFEA9-9568-8D47-9D47-E26078A49614}" srcOrd="3" destOrd="0" presId="urn:microsoft.com/office/officeart/2008/layout/HorizontalMultiLevelHierarchy"/>
    <dgm:cxn modelId="{02C8C4E3-D6FC-460B-838B-70FC98AD9A5E}" type="presParOf" srcId="{5CDEFEA9-9568-8D47-9D47-E26078A49614}" destId="{D76E1C0C-8B28-E043-9A11-CDCC1BF074E4}" srcOrd="0" destOrd="0" presId="urn:microsoft.com/office/officeart/2008/layout/HorizontalMultiLevelHierarchy"/>
    <dgm:cxn modelId="{7744F7B1-5856-49D9-8701-5DF18C3C6172}" type="presParOf" srcId="{5CDEFEA9-9568-8D47-9D47-E26078A49614}" destId="{E17067A1-0216-AF4B-BC6E-E0B0D1A6926B}" srcOrd="1" destOrd="0" presId="urn:microsoft.com/office/officeart/2008/layout/HorizontalMultiLevelHierarchy"/>
    <dgm:cxn modelId="{958ADBA6-7F4E-4EF6-84DC-2C4426634751}" type="presParOf" srcId="{E17067A1-0216-AF4B-BC6E-E0B0D1A6926B}" destId="{FC9A3A9A-6C6A-384C-AFED-58D48D491815}" srcOrd="0" destOrd="0" presId="urn:microsoft.com/office/officeart/2008/layout/HorizontalMultiLevelHierarchy"/>
    <dgm:cxn modelId="{A384D5F4-FB32-4C35-9CB9-2A8499FD94DD}" type="presParOf" srcId="{FC9A3A9A-6C6A-384C-AFED-58D48D491815}" destId="{5620D425-AF2F-5E49-AFE9-DC17CAC86961}" srcOrd="0" destOrd="0" presId="urn:microsoft.com/office/officeart/2008/layout/HorizontalMultiLevelHierarchy"/>
    <dgm:cxn modelId="{FAAB2CD4-397B-4533-9F35-14DCA26B6854}" type="presParOf" srcId="{E17067A1-0216-AF4B-BC6E-E0B0D1A6926B}" destId="{7910E4A2-1C64-C749-B3C8-D013EC9788EE}" srcOrd="1" destOrd="0" presId="urn:microsoft.com/office/officeart/2008/layout/HorizontalMultiLevelHierarchy"/>
    <dgm:cxn modelId="{01C340DE-93EC-4B64-B3C8-9CD6ADD0102A}" type="presParOf" srcId="{7910E4A2-1C64-C749-B3C8-D013EC9788EE}" destId="{7B28BF8E-5AA2-D443-B7B9-3857854AE4CB}" srcOrd="0" destOrd="0" presId="urn:microsoft.com/office/officeart/2008/layout/HorizontalMultiLevelHierarchy"/>
    <dgm:cxn modelId="{F8414CAD-0FA2-4AAB-9CCE-13D0DC8F17D2}" type="presParOf" srcId="{7910E4A2-1C64-C749-B3C8-D013EC9788EE}" destId="{5C448E88-236F-9D4C-A83F-B1E76F288589}" srcOrd="1" destOrd="0" presId="urn:microsoft.com/office/officeart/2008/layout/HorizontalMultiLevelHierarchy"/>
    <dgm:cxn modelId="{AE8B5669-31DB-427C-8C29-4E663FD8DC51}" type="presParOf" srcId="{5C448E88-236F-9D4C-A83F-B1E76F288589}" destId="{61471EA7-3315-4A41-B8BE-A614656E5925}" srcOrd="0" destOrd="0" presId="urn:microsoft.com/office/officeart/2008/layout/HorizontalMultiLevelHierarchy"/>
    <dgm:cxn modelId="{E80E3535-8728-4F64-8369-89E403534D21}" type="presParOf" srcId="{61471EA7-3315-4A41-B8BE-A614656E5925}" destId="{7B97A305-EF65-9C4E-8955-69EA672EAB33}" srcOrd="0" destOrd="0" presId="urn:microsoft.com/office/officeart/2008/layout/HorizontalMultiLevelHierarchy"/>
    <dgm:cxn modelId="{BD893A10-416B-4AB2-AA3D-F71964F7CFC0}" type="presParOf" srcId="{5C448E88-236F-9D4C-A83F-B1E76F288589}" destId="{C89AAB39-B2E8-1845-B6B4-4CAC97368F3C}" srcOrd="1" destOrd="0" presId="urn:microsoft.com/office/officeart/2008/layout/HorizontalMultiLevelHierarchy"/>
    <dgm:cxn modelId="{DA654183-594D-460F-A335-D314D6CD5ADC}" type="presParOf" srcId="{C89AAB39-B2E8-1845-B6B4-4CAC97368F3C}" destId="{D27B0446-2DF5-CC4C-8807-036CA2DAF346}" srcOrd="0" destOrd="0" presId="urn:microsoft.com/office/officeart/2008/layout/HorizontalMultiLevelHierarchy"/>
    <dgm:cxn modelId="{64493571-47C8-4ABE-8E6C-2C4492C37B77}" type="presParOf" srcId="{C89AAB39-B2E8-1845-B6B4-4CAC97368F3C}" destId="{FE41D481-D670-2C47-880D-B243373C9F72}" srcOrd="1" destOrd="0" presId="urn:microsoft.com/office/officeart/2008/layout/HorizontalMultiLevelHierarchy"/>
    <dgm:cxn modelId="{55ED7FEC-652C-42C0-8315-A1FB60E8BE9C}" type="presParOf" srcId="{6B8B51A1-4A19-9747-8B0E-65989F4345E3}" destId="{03979AE4-E6A8-FC40-90B0-8137CD0F2DC0}" srcOrd="4" destOrd="0" presId="urn:microsoft.com/office/officeart/2008/layout/HorizontalMultiLevelHierarchy"/>
    <dgm:cxn modelId="{3D43C202-033E-4F1B-B138-82514AF38873}" type="presParOf" srcId="{03979AE4-E6A8-FC40-90B0-8137CD0F2DC0}" destId="{2C1C036C-C606-334B-AD76-CFB87CAF4954}" srcOrd="0" destOrd="0" presId="urn:microsoft.com/office/officeart/2008/layout/HorizontalMultiLevelHierarchy"/>
    <dgm:cxn modelId="{EF406AAE-5C57-444B-9C19-18608F4756F6}" type="presParOf" srcId="{6B8B51A1-4A19-9747-8B0E-65989F4345E3}" destId="{F548F20B-D0C2-5C45-9548-0C9992A4F0C4}" srcOrd="5" destOrd="0" presId="urn:microsoft.com/office/officeart/2008/layout/HorizontalMultiLevelHierarchy"/>
    <dgm:cxn modelId="{EC6C85F9-ED80-466D-A9E2-9E1C9715D25D}" type="presParOf" srcId="{F548F20B-D0C2-5C45-9548-0C9992A4F0C4}" destId="{D48CB1E3-F5B1-774B-805B-97A95048ADBF}" srcOrd="0" destOrd="0" presId="urn:microsoft.com/office/officeart/2008/layout/HorizontalMultiLevelHierarchy"/>
    <dgm:cxn modelId="{85B6F8B9-EDFB-4347-AD85-CFDBAEFCB648}" type="presParOf" srcId="{F548F20B-D0C2-5C45-9548-0C9992A4F0C4}" destId="{9A6A07C1-B353-464F-8787-2183CB94CE91}" srcOrd="1" destOrd="0" presId="urn:microsoft.com/office/officeart/2008/layout/HorizontalMultiLevelHierarchy"/>
    <dgm:cxn modelId="{7AFA4AD9-53DD-4636-A25E-C839C268CEFD}" type="presParOf" srcId="{9A6A07C1-B353-464F-8787-2183CB94CE91}" destId="{D0622EC7-FFB9-DC44-9C22-D16F153A9DEA}" srcOrd="0" destOrd="0" presId="urn:microsoft.com/office/officeart/2008/layout/HorizontalMultiLevelHierarchy"/>
    <dgm:cxn modelId="{C394CCCA-FD45-4266-B46E-78F9C676BC05}" type="presParOf" srcId="{D0622EC7-FFB9-DC44-9C22-D16F153A9DEA}" destId="{52C59F2F-2238-F349-B557-A5AAEA380FF7}" srcOrd="0" destOrd="0" presId="urn:microsoft.com/office/officeart/2008/layout/HorizontalMultiLevelHierarchy"/>
    <dgm:cxn modelId="{45BBB29E-FD1A-4A0E-88D4-57899BB9544F}" type="presParOf" srcId="{9A6A07C1-B353-464F-8787-2183CB94CE91}" destId="{574A0A67-4EB2-9A46-9838-F2BD34FC35DB}" srcOrd="1" destOrd="0" presId="urn:microsoft.com/office/officeart/2008/layout/HorizontalMultiLevelHierarchy"/>
    <dgm:cxn modelId="{A88041DE-B60B-4F7C-96CA-1C95C60E62B3}" type="presParOf" srcId="{574A0A67-4EB2-9A46-9838-F2BD34FC35DB}" destId="{6D187CB4-AEB3-5043-8EF4-6AF22C602D92}" srcOrd="0" destOrd="0" presId="urn:microsoft.com/office/officeart/2008/layout/HorizontalMultiLevelHierarchy"/>
    <dgm:cxn modelId="{5531123B-37B8-4408-A5BE-DD70285F00D3}" type="presParOf" srcId="{574A0A67-4EB2-9A46-9838-F2BD34FC35DB}" destId="{CF33D04E-BBC0-7E41-9711-F8321F2AA14F}" srcOrd="1" destOrd="0" presId="urn:microsoft.com/office/officeart/2008/layout/HorizontalMultiLevelHierarchy"/>
    <dgm:cxn modelId="{39527A98-BC8B-4851-BAE2-F7DA6057A334}" type="presParOf" srcId="{9A6A07C1-B353-464F-8787-2183CB94CE91}" destId="{79D21AA9-7813-3D4D-8939-A1BC22EB8160}" srcOrd="2" destOrd="0" presId="urn:microsoft.com/office/officeart/2008/layout/HorizontalMultiLevelHierarchy"/>
    <dgm:cxn modelId="{69176A26-6CD2-438A-BA68-798ED83A30F2}" type="presParOf" srcId="{79D21AA9-7813-3D4D-8939-A1BC22EB8160}" destId="{E120E476-4105-B042-8C9B-A08CBFE278C8}" srcOrd="0" destOrd="0" presId="urn:microsoft.com/office/officeart/2008/layout/HorizontalMultiLevelHierarchy"/>
    <dgm:cxn modelId="{DFF4DEDD-B0FA-4B82-B86B-E599EB3D2C32}" type="presParOf" srcId="{9A6A07C1-B353-464F-8787-2183CB94CE91}" destId="{4D926384-870B-E340-A667-1F749A7632A2}" srcOrd="3" destOrd="0" presId="urn:microsoft.com/office/officeart/2008/layout/HorizontalMultiLevelHierarchy"/>
    <dgm:cxn modelId="{1F69FE92-2D5D-4E55-8FEA-D5AE3ED06B85}" type="presParOf" srcId="{4D926384-870B-E340-A667-1F749A7632A2}" destId="{C8D55DE3-A009-EB40-9C9C-7376E6E40E7B}" srcOrd="0" destOrd="0" presId="urn:microsoft.com/office/officeart/2008/layout/HorizontalMultiLevelHierarchy"/>
    <dgm:cxn modelId="{63B3C128-5C7E-43EA-A258-5FDDA8F87168}" type="presParOf" srcId="{4D926384-870B-E340-A667-1F749A7632A2}" destId="{39C583BF-C89D-9B41-A81C-796E5D4E1E33}" srcOrd="1" destOrd="0" presId="urn:microsoft.com/office/officeart/2008/layout/HorizontalMultiLevelHierarchy"/>
    <dgm:cxn modelId="{3F1682AE-E0B6-4116-9D56-65CD21C7E119}" type="presParOf" srcId="{39C583BF-C89D-9B41-A81C-796E5D4E1E33}" destId="{C78B4BF1-E913-D34B-A1E5-23CE49049825}" srcOrd="0" destOrd="0" presId="urn:microsoft.com/office/officeart/2008/layout/HorizontalMultiLevelHierarchy"/>
    <dgm:cxn modelId="{6F2E03FF-4F91-462D-88C5-C7C551B1047D}" type="presParOf" srcId="{C78B4BF1-E913-D34B-A1E5-23CE49049825}" destId="{3E13B42B-1AD7-D840-8117-260871DCA56C}" srcOrd="0" destOrd="0" presId="urn:microsoft.com/office/officeart/2008/layout/HorizontalMultiLevelHierarchy"/>
    <dgm:cxn modelId="{34407F7B-20C4-47D1-A1FA-17F1A14B2528}" type="presParOf" srcId="{39C583BF-C89D-9B41-A81C-796E5D4E1E33}" destId="{ECAC9169-9F4F-3946-B401-FC7BFB29140B}" srcOrd="1" destOrd="0" presId="urn:microsoft.com/office/officeart/2008/layout/HorizontalMultiLevelHierarchy"/>
    <dgm:cxn modelId="{3599FCD1-789C-4A0E-BFD2-75E42FC395D5}" type="presParOf" srcId="{ECAC9169-9F4F-3946-B401-FC7BFB29140B}" destId="{A7BDA7A4-7BA7-D648-B1CE-31772F09509F}" srcOrd="0" destOrd="0" presId="urn:microsoft.com/office/officeart/2008/layout/HorizontalMultiLevelHierarchy"/>
    <dgm:cxn modelId="{4EA8F8DE-F7BA-474E-84BF-9CB9B2D44212}" type="presParOf" srcId="{ECAC9169-9F4F-3946-B401-FC7BFB29140B}" destId="{B3721378-31B4-584C-8333-82EE8F7FFB8E}" srcOrd="1" destOrd="0" presId="urn:microsoft.com/office/officeart/2008/layout/HorizontalMultiLevelHierarchy"/>
    <dgm:cxn modelId="{AC2FB53E-F4E8-4CE5-AAA5-349383148830}" type="presParOf" srcId="{B3721378-31B4-584C-8333-82EE8F7FFB8E}" destId="{7CDA6BC4-14E7-BF46-B11C-C2EF901C8954}" srcOrd="0" destOrd="0" presId="urn:microsoft.com/office/officeart/2008/layout/HorizontalMultiLevelHierarchy"/>
    <dgm:cxn modelId="{751C7A36-8766-4569-A8F2-E0BA2425112D}" type="presParOf" srcId="{7CDA6BC4-14E7-BF46-B11C-C2EF901C8954}" destId="{4462813B-856C-0940-956C-0CFF0AEB9BAE}" srcOrd="0" destOrd="0" presId="urn:microsoft.com/office/officeart/2008/layout/HorizontalMultiLevelHierarchy"/>
    <dgm:cxn modelId="{D128CF84-C15A-4012-A8E3-45DE03F91371}" type="presParOf" srcId="{B3721378-31B4-584C-8333-82EE8F7FFB8E}" destId="{81805DC3-FFE4-6140-A768-4DBB15A301BF}" srcOrd="1" destOrd="0" presId="urn:microsoft.com/office/officeart/2008/layout/HorizontalMultiLevelHierarchy"/>
    <dgm:cxn modelId="{71DE08A0-5F7C-4935-B29E-4DC3398ED99B}" type="presParOf" srcId="{81805DC3-FFE4-6140-A768-4DBB15A301BF}" destId="{FEAD60AF-CD41-DF44-BBB3-149B119CC513}" srcOrd="0" destOrd="0" presId="urn:microsoft.com/office/officeart/2008/layout/HorizontalMultiLevelHierarchy"/>
    <dgm:cxn modelId="{9BEEDA2F-C924-46D1-889D-48503A0444E3}" type="presParOf" srcId="{81805DC3-FFE4-6140-A768-4DBB15A301BF}" destId="{84F3D0B6-3C81-AB4B-88DB-0DA0281FC19B}" srcOrd="1" destOrd="0" presId="urn:microsoft.com/office/officeart/2008/layout/HorizontalMultiLevelHierarchy"/>
    <dgm:cxn modelId="{B6A9FB6B-8143-47D7-A20C-3C1130C981E9}" type="presParOf" srcId="{9A6A07C1-B353-464F-8787-2183CB94CE91}" destId="{91D119D1-1986-D04D-A75C-282E428E70C1}" srcOrd="4" destOrd="0" presId="urn:microsoft.com/office/officeart/2008/layout/HorizontalMultiLevelHierarchy"/>
    <dgm:cxn modelId="{2CE01A8B-799D-4154-A6AA-7ACC53F5F1C6}" type="presParOf" srcId="{91D119D1-1986-D04D-A75C-282E428E70C1}" destId="{3CA674BF-253E-2946-887A-F367294353E4}" srcOrd="0" destOrd="0" presId="urn:microsoft.com/office/officeart/2008/layout/HorizontalMultiLevelHierarchy"/>
    <dgm:cxn modelId="{26D90E18-64E7-4835-8F86-FC93D89A768E}" type="presParOf" srcId="{9A6A07C1-B353-464F-8787-2183CB94CE91}" destId="{2ED775DD-9468-3F41-A321-009AC96D7025}" srcOrd="5" destOrd="0" presId="urn:microsoft.com/office/officeart/2008/layout/HorizontalMultiLevelHierarchy"/>
    <dgm:cxn modelId="{F102B503-1981-4EE1-AF00-A1AF87B485F6}" type="presParOf" srcId="{2ED775DD-9468-3F41-A321-009AC96D7025}" destId="{D845215A-5377-5346-9614-9418021C40B7}" srcOrd="0" destOrd="0" presId="urn:microsoft.com/office/officeart/2008/layout/HorizontalMultiLevelHierarchy"/>
    <dgm:cxn modelId="{00891CAE-EC69-4470-9FF5-F4C19F108B29}" type="presParOf" srcId="{2ED775DD-9468-3F41-A321-009AC96D7025}" destId="{E6475921-2A7B-CA42-B766-2C284453F4E0}" srcOrd="1" destOrd="0" presId="urn:microsoft.com/office/officeart/2008/layout/HorizontalMultiLevelHierarchy"/>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0A931A4-E5D6-4F08-BA6C-559B0F3F0FBD}" type="doc">
      <dgm:prSet loTypeId="urn:microsoft.com/office/officeart/2005/8/layout/venn2" loCatId="relationship" qsTypeId="urn:microsoft.com/office/officeart/2005/8/quickstyle/simple1" qsCatId="simple" csTypeId="urn:microsoft.com/office/officeart/2005/8/colors/accent5_3" csCatId="accent5" phldr="1"/>
      <dgm:spPr/>
      <dgm:t>
        <a:bodyPr/>
        <a:lstStyle/>
        <a:p>
          <a:endParaRPr lang="es-ES"/>
        </a:p>
      </dgm:t>
    </dgm:pt>
    <dgm:pt modelId="{8CE04811-952C-47E5-ADEB-9456C404F1AB}">
      <dgm:prSet phldrT="[Texto]" custT="1"/>
      <dgm:spPr/>
      <dgm:t>
        <a:bodyPr/>
        <a:lstStyle/>
        <a:p>
          <a:r>
            <a:rPr lang="es-ES" sz="800" b="1" dirty="0"/>
            <a:t>ANÁLISIS DE DATOS</a:t>
          </a:r>
        </a:p>
      </dgm:t>
    </dgm:pt>
    <dgm:pt modelId="{C62F9197-B952-4059-B408-418348EE9CC4}" type="parTrans" cxnId="{B357C012-173A-4C21-862F-FF1C43228870}">
      <dgm:prSet/>
      <dgm:spPr/>
      <dgm:t>
        <a:bodyPr/>
        <a:lstStyle/>
        <a:p>
          <a:endParaRPr lang="es-ES" sz="800" b="1"/>
        </a:p>
      </dgm:t>
    </dgm:pt>
    <dgm:pt modelId="{D1FF887C-A0BF-4FB2-BE07-8825FA449F78}" type="sibTrans" cxnId="{B357C012-173A-4C21-862F-FF1C43228870}">
      <dgm:prSet/>
      <dgm:spPr/>
      <dgm:t>
        <a:bodyPr/>
        <a:lstStyle/>
        <a:p>
          <a:endParaRPr lang="es-ES" sz="800" b="1"/>
        </a:p>
      </dgm:t>
    </dgm:pt>
    <dgm:pt modelId="{CF358F9C-DB63-47C3-AFE7-558A43322E84}">
      <dgm:prSet phldrT="[Texto]" custT="1"/>
      <dgm:spPr/>
      <dgm:t>
        <a:bodyPr/>
        <a:lstStyle/>
        <a:p>
          <a:r>
            <a:rPr lang="es-ES" sz="800" b="1" dirty="0"/>
            <a:t>CONTROL PERMANENTE y </a:t>
          </a:r>
          <a:br>
            <a:rPr lang="es-ES" sz="800" b="1" dirty="0"/>
          </a:br>
          <a:r>
            <a:rPr lang="es-ES" sz="800" b="1" dirty="0"/>
            <a:t>AUDITORIA</a:t>
          </a:r>
        </a:p>
      </dgm:t>
    </dgm:pt>
    <dgm:pt modelId="{FFB01ED6-D4E7-423B-9FCF-347DD6C3EADC}" type="parTrans" cxnId="{4172AC35-ED42-4034-BCFA-B0718F1414AF}">
      <dgm:prSet/>
      <dgm:spPr/>
      <dgm:t>
        <a:bodyPr/>
        <a:lstStyle/>
        <a:p>
          <a:endParaRPr lang="es-ES" sz="800" b="1"/>
        </a:p>
      </dgm:t>
    </dgm:pt>
    <dgm:pt modelId="{BD1A8167-86F2-46C4-A902-324A0E946A8A}" type="sibTrans" cxnId="{4172AC35-ED42-4034-BCFA-B0718F1414AF}">
      <dgm:prSet/>
      <dgm:spPr/>
      <dgm:t>
        <a:bodyPr/>
        <a:lstStyle/>
        <a:p>
          <a:endParaRPr lang="es-ES" sz="800" b="1"/>
        </a:p>
      </dgm:t>
    </dgm:pt>
    <dgm:pt modelId="{4003FEF3-87F6-4842-AB3D-9BB5C52FDDD0}">
      <dgm:prSet phldrT="[Texto]" custT="1"/>
      <dgm:spPr/>
      <dgm:t>
        <a:bodyPr/>
        <a:lstStyle/>
        <a:p>
          <a:r>
            <a:rPr lang="es-ES" sz="800" b="1" dirty="0"/>
            <a:t>CTROL.  PERMANENTE</a:t>
          </a:r>
          <a:br>
            <a:rPr lang="es-ES" sz="800" b="1" dirty="0"/>
          </a:br>
          <a:r>
            <a:rPr lang="es-ES" sz="700" b="1" dirty="0"/>
            <a:t>CONCOMITANTE</a:t>
          </a:r>
        </a:p>
      </dgm:t>
    </dgm:pt>
    <dgm:pt modelId="{23E42F02-C7CD-4915-9038-F593CBD41899}" type="parTrans" cxnId="{78EE02EF-E607-4563-9A31-433DCE75ED45}">
      <dgm:prSet/>
      <dgm:spPr/>
      <dgm:t>
        <a:bodyPr/>
        <a:lstStyle/>
        <a:p>
          <a:endParaRPr lang="es-ES" sz="800" b="1"/>
        </a:p>
      </dgm:t>
    </dgm:pt>
    <dgm:pt modelId="{3C45397C-333B-4673-83A6-18A54D4D61B7}" type="sibTrans" cxnId="{78EE02EF-E607-4563-9A31-433DCE75ED45}">
      <dgm:prSet/>
      <dgm:spPr/>
      <dgm:t>
        <a:bodyPr/>
        <a:lstStyle/>
        <a:p>
          <a:endParaRPr lang="es-ES" sz="800" b="1"/>
        </a:p>
      </dgm:t>
    </dgm:pt>
    <dgm:pt modelId="{1459A4A8-975B-4205-AC42-4D066F4FD28B}">
      <dgm:prSet phldrT="[Texto]" custT="1"/>
      <dgm:spPr/>
      <dgm:t>
        <a:bodyPr/>
        <a:lstStyle/>
        <a:p>
          <a:r>
            <a:rPr lang="es-ES" sz="800" b="1" dirty="0"/>
            <a:t>CONTROL PREVIO</a:t>
          </a:r>
        </a:p>
      </dgm:t>
    </dgm:pt>
    <dgm:pt modelId="{3AD1AFEB-4BA5-4181-A6FF-22173B1E5BBB}" type="parTrans" cxnId="{D84572FC-8139-4541-99AA-7DBF00F7F39C}">
      <dgm:prSet/>
      <dgm:spPr/>
      <dgm:t>
        <a:bodyPr/>
        <a:lstStyle/>
        <a:p>
          <a:endParaRPr lang="es-ES" sz="800" b="1"/>
        </a:p>
      </dgm:t>
    </dgm:pt>
    <dgm:pt modelId="{F3C5591D-1B82-464B-92B1-7CAFB9186EEC}" type="sibTrans" cxnId="{D84572FC-8139-4541-99AA-7DBF00F7F39C}">
      <dgm:prSet/>
      <dgm:spPr/>
      <dgm:t>
        <a:bodyPr/>
        <a:lstStyle/>
        <a:p>
          <a:endParaRPr lang="es-ES" sz="800" b="1"/>
        </a:p>
      </dgm:t>
    </dgm:pt>
    <dgm:pt modelId="{8E4A9894-63E7-4AD9-A415-33A88F18A031}" type="pres">
      <dgm:prSet presAssocID="{00A931A4-E5D6-4F08-BA6C-559B0F3F0FBD}" presName="Name0" presStyleCnt="0">
        <dgm:presLayoutVars>
          <dgm:chMax val="7"/>
          <dgm:resizeHandles val="exact"/>
        </dgm:presLayoutVars>
      </dgm:prSet>
      <dgm:spPr/>
    </dgm:pt>
    <dgm:pt modelId="{D1CA9C82-FA8E-46C4-9E0F-F12CB45FF1A3}" type="pres">
      <dgm:prSet presAssocID="{00A931A4-E5D6-4F08-BA6C-559B0F3F0FBD}" presName="comp1" presStyleCnt="0"/>
      <dgm:spPr/>
    </dgm:pt>
    <dgm:pt modelId="{E1C0C071-BBBC-466F-9EC2-0B4DD7CC3C00}" type="pres">
      <dgm:prSet presAssocID="{00A931A4-E5D6-4F08-BA6C-559B0F3F0FBD}" presName="circle1" presStyleLbl="node1" presStyleIdx="0" presStyleCnt="4"/>
      <dgm:spPr/>
    </dgm:pt>
    <dgm:pt modelId="{A1384A45-C62D-4CB2-8DF9-3D1EF43BBE3D}" type="pres">
      <dgm:prSet presAssocID="{00A931A4-E5D6-4F08-BA6C-559B0F3F0FBD}" presName="c1text" presStyleLbl="node1" presStyleIdx="0" presStyleCnt="4">
        <dgm:presLayoutVars>
          <dgm:bulletEnabled val="1"/>
        </dgm:presLayoutVars>
      </dgm:prSet>
      <dgm:spPr/>
    </dgm:pt>
    <dgm:pt modelId="{866FEBF0-55A5-4212-96D9-78D6AD4A041F}" type="pres">
      <dgm:prSet presAssocID="{00A931A4-E5D6-4F08-BA6C-559B0F3F0FBD}" presName="comp2" presStyleCnt="0"/>
      <dgm:spPr/>
    </dgm:pt>
    <dgm:pt modelId="{2A73023D-5F9C-402C-91F4-066270E64229}" type="pres">
      <dgm:prSet presAssocID="{00A931A4-E5D6-4F08-BA6C-559B0F3F0FBD}" presName="circle2" presStyleLbl="node1" presStyleIdx="1" presStyleCnt="4"/>
      <dgm:spPr/>
    </dgm:pt>
    <dgm:pt modelId="{556DA34A-F75F-41C2-BBC7-6EA8AB1DDEFF}" type="pres">
      <dgm:prSet presAssocID="{00A931A4-E5D6-4F08-BA6C-559B0F3F0FBD}" presName="c2text" presStyleLbl="node1" presStyleIdx="1" presStyleCnt="4">
        <dgm:presLayoutVars>
          <dgm:bulletEnabled val="1"/>
        </dgm:presLayoutVars>
      </dgm:prSet>
      <dgm:spPr/>
    </dgm:pt>
    <dgm:pt modelId="{BD45C921-8064-42E2-A7C9-84FD31737D70}" type="pres">
      <dgm:prSet presAssocID="{00A931A4-E5D6-4F08-BA6C-559B0F3F0FBD}" presName="comp3" presStyleCnt="0"/>
      <dgm:spPr/>
    </dgm:pt>
    <dgm:pt modelId="{8C63A4B7-5288-44B6-8F03-B69C297A3739}" type="pres">
      <dgm:prSet presAssocID="{00A931A4-E5D6-4F08-BA6C-559B0F3F0FBD}" presName="circle3" presStyleLbl="node1" presStyleIdx="2" presStyleCnt="4"/>
      <dgm:spPr/>
    </dgm:pt>
    <dgm:pt modelId="{62833A18-231D-4974-B581-6D430D9AC746}" type="pres">
      <dgm:prSet presAssocID="{00A931A4-E5D6-4F08-BA6C-559B0F3F0FBD}" presName="c3text" presStyleLbl="node1" presStyleIdx="2" presStyleCnt="4">
        <dgm:presLayoutVars>
          <dgm:bulletEnabled val="1"/>
        </dgm:presLayoutVars>
      </dgm:prSet>
      <dgm:spPr/>
    </dgm:pt>
    <dgm:pt modelId="{A2E6C9B5-A597-4E82-8630-60783528DFBE}" type="pres">
      <dgm:prSet presAssocID="{00A931A4-E5D6-4F08-BA6C-559B0F3F0FBD}" presName="comp4" presStyleCnt="0"/>
      <dgm:spPr/>
    </dgm:pt>
    <dgm:pt modelId="{B71C566E-B25F-434D-B8C6-AC8639BDF57C}" type="pres">
      <dgm:prSet presAssocID="{00A931A4-E5D6-4F08-BA6C-559B0F3F0FBD}" presName="circle4" presStyleLbl="node1" presStyleIdx="3" presStyleCnt="4"/>
      <dgm:spPr/>
    </dgm:pt>
    <dgm:pt modelId="{D22E08A2-D245-433F-90B9-0F68D81D7674}" type="pres">
      <dgm:prSet presAssocID="{00A931A4-E5D6-4F08-BA6C-559B0F3F0FBD}" presName="c4text" presStyleLbl="node1" presStyleIdx="3" presStyleCnt="4">
        <dgm:presLayoutVars>
          <dgm:bulletEnabled val="1"/>
        </dgm:presLayoutVars>
      </dgm:prSet>
      <dgm:spPr/>
    </dgm:pt>
  </dgm:ptLst>
  <dgm:cxnLst>
    <dgm:cxn modelId="{B357C012-173A-4C21-862F-FF1C43228870}" srcId="{00A931A4-E5D6-4F08-BA6C-559B0F3F0FBD}" destId="{8CE04811-952C-47E5-ADEB-9456C404F1AB}" srcOrd="0" destOrd="0" parTransId="{C62F9197-B952-4059-B408-418348EE9CC4}" sibTransId="{D1FF887C-A0BF-4FB2-BE07-8825FA449F78}"/>
    <dgm:cxn modelId="{4DAFFC2A-B892-4F35-9BDD-450B9C2093D4}" type="presOf" srcId="{8CE04811-952C-47E5-ADEB-9456C404F1AB}" destId="{E1C0C071-BBBC-466F-9EC2-0B4DD7CC3C00}" srcOrd="0" destOrd="0" presId="urn:microsoft.com/office/officeart/2005/8/layout/venn2"/>
    <dgm:cxn modelId="{4172AC35-ED42-4034-BCFA-B0718F1414AF}" srcId="{00A931A4-E5D6-4F08-BA6C-559B0F3F0FBD}" destId="{CF358F9C-DB63-47C3-AFE7-558A43322E84}" srcOrd="1" destOrd="0" parTransId="{FFB01ED6-D4E7-423B-9FCF-347DD6C3EADC}" sibTransId="{BD1A8167-86F2-46C4-A902-324A0E946A8A}"/>
    <dgm:cxn modelId="{515DB165-A030-41FC-8430-F5B83FE19DB1}" type="presOf" srcId="{4003FEF3-87F6-4842-AB3D-9BB5C52FDDD0}" destId="{62833A18-231D-4974-B581-6D430D9AC746}" srcOrd="1" destOrd="0" presId="urn:microsoft.com/office/officeart/2005/8/layout/venn2"/>
    <dgm:cxn modelId="{F82D0466-FC53-4BFA-B0BE-12B8F50CE59D}" type="presOf" srcId="{00A931A4-E5D6-4F08-BA6C-559B0F3F0FBD}" destId="{8E4A9894-63E7-4AD9-A415-33A88F18A031}" srcOrd="0" destOrd="0" presId="urn:microsoft.com/office/officeart/2005/8/layout/venn2"/>
    <dgm:cxn modelId="{B9E2E9B5-6A2F-4D7B-B583-6842AC701B42}" type="presOf" srcId="{4003FEF3-87F6-4842-AB3D-9BB5C52FDDD0}" destId="{8C63A4B7-5288-44B6-8F03-B69C297A3739}" srcOrd="0" destOrd="0" presId="urn:microsoft.com/office/officeart/2005/8/layout/venn2"/>
    <dgm:cxn modelId="{1CB760CB-CC74-4FA5-9831-8B6301E27ED2}" type="presOf" srcId="{1459A4A8-975B-4205-AC42-4D066F4FD28B}" destId="{D22E08A2-D245-433F-90B9-0F68D81D7674}" srcOrd="1" destOrd="0" presId="urn:microsoft.com/office/officeart/2005/8/layout/venn2"/>
    <dgm:cxn modelId="{316196DB-C247-45BA-A93A-153DA7A29383}" type="presOf" srcId="{CF358F9C-DB63-47C3-AFE7-558A43322E84}" destId="{556DA34A-F75F-41C2-BBC7-6EA8AB1DDEFF}" srcOrd="1" destOrd="0" presId="urn:microsoft.com/office/officeart/2005/8/layout/venn2"/>
    <dgm:cxn modelId="{D0FC12DC-FB44-4FA8-A70D-3C88B2817D1B}" type="presOf" srcId="{CF358F9C-DB63-47C3-AFE7-558A43322E84}" destId="{2A73023D-5F9C-402C-91F4-066270E64229}" srcOrd="0" destOrd="0" presId="urn:microsoft.com/office/officeart/2005/8/layout/venn2"/>
    <dgm:cxn modelId="{078FDBEA-2A94-4F32-8A5E-90268DB0CF38}" type="presOf" srcId="{8CE04811-952C-47E5-ADEB-9456C404F1AB}" destId="{A1384A45-C62D-4CB2-8DF9-3D1EF43BBE3D}" srcOrd="1" destOrd="0" presId="urn:microsoft.com/office/officeart/2005/8/layout/venn2"/>
    <dgm:cxn modelId="{78EE02EF-E607-4563-9A31-433DCE75ED45}" srcId="{00A931A4-E5D6-4F08-BA6C-559B0F3F0FBD}" destId="{4003FEF3-87F6-4842-AB3D-9BB5C52FDDD0}" srcOrd="2" destOrd="0" parTransId="{23E42F02-C7CD-4915-9038-F593CBD41899}" sibTransId="{3C45397C-333B-4673-83A6-18A54D4D61B7}"/>
    <dgm:cxn modelId="{9B7045F9-6925-45E6-BD28-CC9DF0D9B7D0}" type="presOf" srcId="{1459A4A8-975B-4205-AC42-4D066F4FD28B}" destId="{B71C566E-B25F-434D-B8C6-AC8639BDF57C}" srcOrd="0" destOrd="0" presId="urn:microsoft.com/office/officeart/2005/8/layout/venn2"/>
    <dgm:cxn modelId="{D84572FC-8139-4541-99AA-7DBF00F7F39C}" srcId="{00A931A4-E5D6-4F08-BA6C-559B0F3F0FBD}" destId="{1459A4A8-975B-4205-AC42-4D066F4FD28B}" srcOrd="3" destOrd="0" parTransId="{3AD1AFEB-4BA5-4181-A6FF-22173B1E5BBB}" sibTransId="{F3C5591D-1B82-464B-92B1-7CAFB9186EEC}"/>
    <dgm:cxn modelId="{93A3D5DB-B053-47B8-AC4D-6B3A47AAE1F2}" type="presParOf" srcId="{8E4A9894-63E7-4AD9-A415-33A88F18A031}" destId="{D1CA9C82-FA8E-46C4-9E0F-F12CB45FF1A3}" srcOrd="0" destOrd="0" presId="urn:microsoft.com/office/officeart/2005/8/layout/venn2"/>
    <dgm:cxn modelId="{B6B9FAFD-C5E9-4B14-9D8A-C553048C6108}" type="presParOf" srcId="{D1CA9C82-FA8E-46C4-9E0F-F12CB45FF1A3}" destId="{E1C0C071-BBBC-466F-9EC2-0B4DD7CC3C00}" srcOrd="0" destOrd="0" presId="urn:microsoft.com/office/officeart/2005/8/layout/venn2"/>
    <dgm:cxn modelId="{5A74A8F1-6257-4D5C-A45A-DB400F9512C7}" type="presParOf" srcId="{D1CA9C82-FA8E-46C4-9E0F-F12CB45FF1A3}" destId="{A1384A45-C62D-4CB2-8DF9-3D1EF43BBE3D}" srcOrd="1" destOrd="0" presId="urn:microsoft.com/office/officeart/2005/8/layout/venn2"/>
    <dgm:cxn modelId="{F3224CA9-1AB2-43DA-AE1E-3CC6159AAE34}" type="presParOf" srcId="{8E4A9894-63E7-4AD9-A415-33A88F18A031}" destId="{866FEBF0-55A5-4212-96D9-78D6AD4A041F}" srcOrd="1" destOrd="0" presId="urn:microsoft.com/office/officeart/2005/8/layout/venn2"/>
    <dgm:cxn modelId="{8D22E978-5ED5-49EB-BD97-964E2D40D5AD}" type="presParOf" srcId="{866FEBF0-55A5-4212-96D9-78D6AD4A041F}" destId="{2A73023D-5F9C-402C-91F4-066270E64229}" srcOrd="0" destOrd="0" presId="urn:microsoft.com/office/officeart/2005/8/layout/venn2"/>
    <dgm:cxn modelId="{63A8367E-A50E-4678-A691-9990E960A13A}" type="presParOf" srcId="{866FEBF0-55A5-4212-96D9-78D6AD4A041F}" destId="{556DA34A-F75F-41C2-BBC7-6EA8AB1DDEFF}" srcOrd="1" destOrd="0" presId="urn:microsoft.com/office/officeart/2005/8/layout/venn2"/>
    <dgm:cxn modelId="{16BCFB73-1915-4F60-9985-7CE7D009E9CB}" type="presParOf" srcId="{8E4A9894-63E7-4AD9-A415-33A88F18A031}" destId="{BD45C921-8064-42E2-A7C9-84FD31737D70}" srcOrd="2" destOrd="0" presId="urn:microsoft.com/office/officeart/2005/8/layout/venn2"/>
    <dgm:cxn modelId="{DAD5BBEE-9E05-43AB-9FBF-D5A7EE355402}" type="presParOf" srcId="{BD45C921-8064-42E2-A7C9-84FD31737D70}" destId="{8C63A4B7-5288-44B6-8F03-B69C297A3739}" srcOrd="0" destOrd="0" presId="urn:microsoft.com/office/officeart/2005/8/layout/venn2"/>
    <dgm:cxn modelId="{3D77469B-F6D4-486D-B96F-9FF81A1E681A}" type="presParOf" srcId="{BD45C921-8064-42E2-A7C9-84FD31737D70}" destId="{62833A18-231D-4974-B581-6D430D9AC746}" srcOrd="1" destOrd="0" presId="urn:microsoft.com/office/officeart/2005/8/layout/venn2"/>
    <dgm:cxn modelId="{407469C7-965D-4E9A-8D4D-4C8D2F0945FF}" type="presParOf" srcId="{8E4A9894-63E7-4AD9-A415-33A88F18A031}" destId="{A2E6C9B5-A597-4E82-8630-60783528DFBE}" srcOrd="3" destOrd="0" presId="urn:microsoft.com/office/officeart/2005/8/layout/venn2"/>
    <dgm:cxn modelId="{2C462CFD-9A4A-47FE-8BE2-93C4A9CD89AB}" type="presParOf" srcId="{A2E6C9B5-A597-4E82-8630-60783528DFBE}" destId="{B71C566E-B25F-434D-B8C6-AC8639BDF57C}" srcOrd="0" destOrd="0" presId="urn:microsoft.com/office/officeart/2005/8/layout/venn2"/>
    <dgm:cxn modelId="{2A7DDEE2-CE84-44AF-91CC-4ADC2D4A829F}" type="presParOf" srcId="{A2E6C9B5-A597-4E82-8630-60783528DFBE}" destId="{D22E08A2-D245-433F-90B9-0F68D81D7674}" srcOrd="1" destOrd="0" presId="urn:microsoft.com/office/officeart/2005/8/layout/venn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2DEDC94-FCD8-4807-80B7-460AAECD2BF4}" type="doc">
      <dgm:prSet loTypeId="urn:microsoft.com/office/officeart/2005/8/layout/matrix1" loCatId="matrix" qsTypeId="urn:microsoft.com/office/officeart/2005/8/quickstyle/simple1" qsCatId="simple" csTypeId="urn:microsoft.com/office/officeart/2005/8/colors/accent2_5" csCatId="accent2" phldr="1"/>
      <dgm:spPr/>
      <dgm:t>
        <a:bodyPr/>
        <a:lstStyle/>
        <a:p>
          <a:endParaRPr lang="es-ES"/>
        </a:p>
      </dgm:t>
    </dgm:pt>
    <dgm:pt modelId="{7E8F3599-3F83-4D9B-A495-858A3165C346}">
      <dgm:prSet phldrT="[Texto]" custT="1"/>
      <dgm:spPr/>
      <dgm:t>
        <a:bodyPr/>
        <a:lstStyle/>
        <a:p>
          <a:r>
            <a:rPr lang="es-ES" sz="2400" dirty="0"/>
            <a:t>Actuaciones</a:t>
          </a:r>
        </a:p>
      </dgm:t>
    </dgm:pt>
    <dgm:pt modelId="{CA7AE35A-5BDA-4D97-9338-5EFA905F0EBB}" type="parTrans" cxnId="{45D76365-54BD-4A04-A6C0-4B8BD8647C3F}">
      <dgm:prSet/>
      <dgm:spPr/>
      <dgm:t>
        <a:bodyPr/>
        <a:lstStyle/>
        <a:p>
          <a:endParaRPr lang="es-ES" sz="1050"/>
        </a:p>
      </dgm:t>
    </dgm:pt>
    <dgm:pt modelId="{BC211584-7B6E-4F53-B6F6-CB1583DFFC2B}" type="sibTrans" cxnId="{45D76365-54BD-4A04-A6C0-4B8BD8647C3F}">
      <dgm:prSet/>
      <dgm:spPr/>
      <dgm:t>
        <a:bodyPr/>
        <a:lstStyle/>
        <a:p>
          <a:endParaRPr lang="es-ES" sz="1050"/>
        </a:p>
      </dgm:t>
    </dgm:pt>
    <dgm:pt modelId="{A75AAF7A-988B-4512-8C33-3ED35765EBCB}">
      <dgm:prSet phldrT="[Texto]" custT="1"/>
      <dgm:spPr/>
      <dgm:t>
        <a:bodyPr/>
        <a:lstStyle/>
        <a:p>
          <a:r>
            <a:rPr lang="es-ES" sz="2400" dirty="0"/>
            <a:t>MCI:</a:t>
          </a:r>
        </a:p>
      </dgm:t>
    </dgm:pt>
    <dgm:pt modelId="{0256B8BD-5A68-4107-A982-9B94AE87D7E2}" type="parTrans" cxnId="{CE7B76A1-A194-408F-9725-F17DD7AA5FA7}">
      <dgm:prSet/>
      <dgm:spPr/>
      <dgm:t>
        <a:bodyPr/>
        <a:lstStyle/>
        <a:p>
          <a:endParaRPr lang="es-ES" sz="1050"/>
        </a:p>
      </dgm:t>
    </dgm:pt>
    <dgm:pt modelId="{8A4E8C4E-5A65-4A7D-B368-E88FB13E5C16}" type="sibTrans" cxnId="{CE7B76A1-A194-408F-9725-F17DD7AA5FA7}">
      <dgm:prSet/>
      <dgm:spPr/>
      <dgm:t>
        <a:bodyPr/>
        <a:lstStyle/>
        <a:p>
          <a:endParaRPr lang="es-ES" sz="1050"/>
        </a:p>
      </dgm:t>
    </dgm:pt>
    <dgm:pt modelId="{FC6FBFF9-F422-46BC-B0EF-51D68136A2ED}">
      <dgm:prSet phldrT="[Texto]" custT="1"/>
      <dgm:spPr/>
      <dgm:t>
        <a:bodyPr/>
        <a:lstStyle/>
        <a:p>
          <a:r>
            <a:rPr lang="es-ES" sz="1800" dirty="0"/>
            <a:t>Desarrollo TIC:</a:t>
          </a:r>
        </a:p>
      </dgm:t>
    </dgm:pt>
    <dgm:pt modelId="{1574D718-A62D-4CF4-9CC6-1C0B38254F1A}" type="parTrans" cxnId="{D59CBE3E-ACEF-49E4-B43B-41562D90EF6F}">
      <dgm:prSet/>
      <dgm:spPr/>
      <dgm:t>
        <a:bodyPr/>
        <a:lstStyle/>
        <a:p>
          <a:endParaRPr lang="es-ES" sz="1050"/>
        </a:p>
      </dgm:t>
    </dgm:pt>
    <dgm:pt modelId="{DE749A9E-3D96-419D-A18A-AD1438341989}" type="sibTrans" cxnId="{D59CBE3E-ACEF-49E4-B43B-41562D90EF6F}">
      <dgm:prSet/>
      <dgm:spPr/>
      <dgm:t>
        <a:bodyPr/>
        <a:lstStyle/>
        <a:p>
          <a:endParaRPr lang="es-ES" sz="1050"/>
        </a:p>
      </dgm:t>
    </dgm:pt>
    <dgm:pt modelId="{EA235DAA-7EFE-4837-A85A-AA0F83C2D119}">
      <dgm:prSet phldrT="[Texto]" custT="1"/>
      <dgm:spPr/>
      <dgm:t>
        <a:bodyPr/>
        <a:lstStyle/>
        <a:p>
          <a:r>
            <a:rPr lang="es-ES" sz="1600" dirty="0"/>
            <a:t>Diseño del Control financiero</a:t>
          </a:r>
        </a:p>
        <a:p>
          <a:endParaRPr lang="es-ES" sz="1600" dirty="0"/>
        </a:p>
      </dgm:t>
    </dgm:pt>
    <dgm:pt modelId="{1457011C-A9B9-4E44-BEFB-27E04689E761}" type="parTrans" cxnId="{222F6748-00FB-4880-8DCC-0AC46FF597CC}">
      <dgm:prSet/>
      <dgm:spPr/>
      <dgm:t>
        <a:bodyPr/>
        <a:lstStyle/>
        <a:p>
          <a:endParaRPr lang="es-ES" sz="1050"/>
        </a:p>
      </dgm:t>
    </dgm:pt>
    <dgm:pt modelId="{11AC597F-72BF-4FC5-B21A-BFDD7DD169A8}" type="sibTrans" cxnId="{222F6748-00FB-4880-8DCC-0AC46FF597CC}">
      <dgm:prSet/>
      <dgm:spPr/>
      <dgm:t>
        <a:bodyPr/>
        <a:lstStyle/>
        <a:p>
          <a:endParaRPr lang="es-ES" sz="1050"/>
        </a:p>
      </dgm:t>
    </dgm:pt>
    <dgm:pt modelId="{275F850E-2791-46C3-94F3-19DCD69D79DA}">
      <dgm:prSet phldrT="[Texto]" custT="1"/>
      <dgm:spPr/>
      <dgm:t>
        <a:bodyPr/>
        <a:lstStyle/>
        <a:p>
          <a:r>
            <a:rPr lang="es-ES" sz="1600" dirty="0"/>
            <a:t>Diseño de la intervención de la comprobación material</a:t>
          </a:r>
        </a:p>
      </dgm:t>
    </dgm:pt>
    <dgm:pt modelId="{62389E6E-C947-4FE9-818B-4ACB81BEC77C}" type="parTrans" cxnId="{415D605A-119F-44DC-89F3-89E27B7B3AEA}">
      <dgm:prSet/>
      <dgm:spPr/>
      <dgm:t>
        <a:bodyPr/>
        <a:lstStyle/>
        <a:p>
          <a:endParaRPr lang="es-ES" sz="1050"/>
        </a:p>
      </dgm:t>
    </dgm:pt>
    <dgm:pt modelId="{C7F7CC5C-92AB-47D0-B165-4E0F1CBFBF15}" type="sibTrans" cxnId="{415D605A-119F-44DC-89F3-89E27B7B3AEA}">
      <dgm:prSet/>
      <dgm:spPr/>
      <dgm:t>
        <a:bodyPr/>
        <a:lstStyle/>
        <a:p>
          <a:endParaRPr lang="es-ES" sz="1050"/>
        </a:p>
      </dgm:t>
    </dgm:pt>
    <dgm:pt modelId="{D5AD89A6-992B-4FAC-A275-00E802025B1E}">
      <dgm:prSet custT="1"/>
      <dgm:spPr/>
      <dgm:t>
        <a:bodyPr/>
        <a:lstStyle/>
        <a:p>
          <a:r>
            <a:rPr lang="es-ES" sz="1600" dirty="0"/>
            <a:t>SICI/interno</a:t>
          </a:r>
        </a:p>
      </dgm:t>
    </dgm:pt>
    <dgm:pt modelId="{302AC0B5-8E10-47B5-B79D-B17ACB792FF7}" type="parTrans" cxnId="{A3EC3325-95D2-403F-BE23-35A2F005CB8D}">
      <dgm:prSet/>
      <dgm:spPr/>
      <dgm:t>
        <a:bodyPr/>
        <a:lstStyle/>
        <a:p>
          <a:endParaRPr lang="es-ES" sz="1050"/>
        </a:p>
      </dgm:t>
    </dgm:pt>
    <dgm:pt modelId="{B88F74B3-0E2E-478E-BDAF-0391C9F1E82D}" type="sibTrans" cxnId="{A3EC3325-95D2-403F-BE23-35A2F005CB8D}">
      <dgm:prSet/>
      <dgm:spPr/>
      <dgm:t>
        <a:bodyPr/>
        <a:lstStyle/>
        <a:p>
          <a:endParaRPr lang="es-ES" sz="1050"/>
        </a:p>
      </dgm:t>
    </dgm:pt>
    <dgm:pt modelId="{7624E3ED-56FE-460C-8CEE-36E0067A7F28}">
      <dgm:prSet custT="1"/>
      <dgm:spPr/>
      <dgm:t>
        <a:bodyPr/>
        <a:lstStyle/>
        <a:p>
          <a:r>
            <a:rPr lang="es-ES" sz="1600" dirty="0"/>
            <a:t>AUDITMAD/externo</a:t>
          </a:r>
        </a:p>
      </dgm:t>
    </dgm:pt>
    <dgm:pt modelId="{A27A55B4-0092-4B46-A832-701D1188D6DF}" type="parTrans" cxnId="{8DAD00C1-83AE-4D24-8F7D-33010A643819}">
      <dgm:prSet/>
      <dgm:spPr/>
      <dgm:t>
        <a:bodyPr/>
        <a:lstStyle/>
        <a:p>
          <a:endParaRPr lang="es-ES" sz="1050"/>
        </a:p>
      </dgm:t>
    </dgm:pt>
    <dgm:pt modelId="{75E9E6CB-4483-474E-BAC4-80709EB7AB1E}" type="sibTrans" cxnId="{8DAD00C1-83AE-4D24-8F7D-33010A643819}">
      <dgm:prSet/>
      <dgm:spPr/>
      <dgm:t>
        <a:bodyPr/>
        <a:lstStyle/>
        <a:p>
          <a:endParaRPr lang="es-ES" sz="1050"/>
        </a:p>
      </dgm:t>
    </dgm:pt>
    <dgm:pt modelId="{4BD2201B-BBCC-4E70-AD52-440271588170}">
      <dgm:prSet custT="1"/>
      <dgm:spPr/>
      <dgm:t>
        <a:bodyPr/>
        <a:lstStyle/>
        <a:p>
          <a:r>
            <a:rPr lang="es-ES" sz="1600" dirty="0"/>
            <a:t>COMPROMAD/interno</a:t>
          </a:r>
        </a:p>
      </dgm:t>
    </dgm:pt>
    <dgm:pt modelId="{BA59AB29-DFE6-4822-A4FD-87D5067D8968}" type="parTrans" cxnId="{3B1D8CAC-CB97-4821-8DFC-44AD4237ACD2}">
      <dgm:prSet/>
      <dgm:spPr/>
      <dgm:t>
        <a:bodyPr/>
        <a:lstStyle/>
        <a:p>
          <a:endParaRPr lang="es-ES" sz="1050"/>
        </a:p>
      </dgm:t>
    </dgm:pt>
    <dgm:pt modelId="{DEDC0D23-7913-4916-B445-F542D4799C78}" type="sibTrans" cxnId="{3B1D8CAC-CB97-4821-8DFC-44AD4237ACD2}">
      <dgm:prSet/>
      <dgm:spPr/>
      <dgm:t>
        <a:bodyPr/>
        <a:lstStyle/>
        <a:p>
          <a:endParaRPr lang="es-ES" sz="1050"/>
        </a:p>
      </dgm:t>
    </dgm:pt>
    <dgm:pt modelId="{DB9331E8-A6B9-412D-84DD-14BC41D8984B}">
      <dgm:prSet custT="1"/>
      <dgm:spPr/>
      <dgm:t>
        <a:bodyPr/>
        <a:lstStyle/>
        <a:p>
          <a:r>
            <a:rPr lang="es-ES" sz="1600" dirty="0"/>
            <a:t>BI-</a:t>
          </a:r>
          <a:r>
            <a:rPr lang="es-ES" sz="1600" dirty="0" err="1"/>
            <a:t>Analytics</a:t>
          </a:r>
          <a:r>
            <a:rPr lang="es-ES" sz="1600" dirty="0"/>
            <a:t>/interno</a:t>
          </a:r>
        </a:p>
      </dgm:t>
    </dgm:pt>
    <dgm:pt modelId="{F4CE3AD4-E2BF-4036-A4E5-DB478CCCAC17}" type="parTrans" cxnId="{2462A3B7-5F68-4122-AE8D-5AAD1246BD97}">
      <dgm:prSet/>
      <dgm:spPr/>
      <dgm:t>
        <a:bodyPr/>
        <a:lstStyle/>
        <a:p>
          <a:endParaRPr lang="es-ES" sz="1050"/>
        </a:p>
      </dgm:t>
    </dgm:pt>
    <dgm:pt modelId="{3B68D2C7-6AAC-4B6F-A0C3-F11D929499AE}" type="sibTrans" cxnId="{2462A3B7-5F68-4122-AE8D-5AAD1246BD97}">
      <dgm:prSet/>
      <dgm:spPr/>
      <dgm:t>
        <a:bodyPr/>
        <a:lstStyle/>
        <a:p>
          <a:endParaRPr lang="es-ES" sz="1050"/>
        </a:p>
      </dgm:t>
    </dgm:pt>
    <dgm:pt modelId="{FFBA73FC-4677-41DA-91F4-3E24831A4A56}">
      <dgm:prSet custT="1"/>
      <dgm:spPr/>
      <dgm:t>
        <a:bodyPr/>
        <a:lstStyle/>
        <a:p>
          <a:r>
            <a:rPr lang="es-ES" sz="1600" dirty="0"/>
            <a:t>Diseño general del modelo</a:t>
          </a:r>
        </a:p>
      </dgm:t>
    </dgm:pt>
    <dgm:pt modelId="{A6B7B82B-A9D5-4045-A6DE-EF76C7FDB567}" type="parTrans" cxnId="{FC4D648D-7B9F-43F8-90E6-3296E2537CBA}">
      <dgm:prSet/>
      <dgm:spPr/>
      <dgm:t>
        <a:bodyPr/>
        <a:lstStyle/>
        <a:p>
          <a:endParaRPr lang="es-ES" sz="1050"/>
        </a:p>
      </dgm:t>
    </dgm:pt>
    <dgm:pt modelId="{2CD276C0-9B75-4A9C-92EB-31955F7BB27A}" type="sibTrans" cxnId="{FC4D648D-7B9F-43F8-90E6-3296E2537CBA}">
      <dgm:prSet/>
      <dgm:spPr/>
      <dgm:t>
        <a:bodyPr/>
        <a:lstStyle/>
        <a:p>
          <a:endParaRPr lang="es-ES" sz="1050"/>
        </a:p>
      </dgm:t>
    </dgm:pt>
    <dgm:pt modelId="{D88C7157-4A0F-46F5-B21A-7E929CE2B0D8}">
      <dgm:prSet custT="1"/>
      <dgm:spPr/>
      <dgm:t>
        <a:bodyPr/>
        <a:lstStyle/>
        <a:p>
          <a:r>
            <a:rPr lang="es-ES" sz="1600" dirty="0"/>
            <a:t>Elaboración AMRB</a:t>
          </a:r>
        </a:p>
      </dgm:t>
    </dgm:pt>
    <dgm:pt modelId="{EC73E146-4C77-4B3F-8A2F-FA6A6576EB3D}" type="parTrans" cxnId="{EC6F49B0-AA80-4965-B206-35B89259E1AF}">
      <dgm:prSet/>
      <dgm:spPr/>
      <dgm:t>
        <a:bodyPr/>
        <a:lstStyle/>
        <a:p>
          <a:endParaRPr lang="es-ES" sz="1050"/>
        </a:p>
      </dgm:t>
    </dgm:pt>
    <dgm:pt modelId="{F9F687A4-FD31-4E28-A9D4-C2CED8DA6BEA}" type="sibTrans" cxnId="{EC6F49B0-AA80-4965-B206-35B89259E1AF}">
      <dgm:prSet/>
      <dgm:spPr/>
      <dgm:t>
        <a:bodyPr/>
        <a:lstStyle/>
        <a:p>
          <a:endParaRPr lang="es-ES" sz="1050"/>
        </a:p>
      </dgm:t>
    </dgm:pt>
    <dgm:pt modelId="{8D1FC824-0B97-4919-9D8F-D8887B3888F2}">
      <dgm:prSet custT="1"/>
      <dgm:spPr/>
      <dgm:t>
        <a:bodyPr/>
        <a:lstStyle/>
        <a:p>
          <a:r>
            <a:rPr lang="es-ES" sz="1600" dirty="0"/>
            <a:t>Análisis de riesgos</a:t>
          </a:r>
        </a:p>
      </dgm:t>
    </dgm:pt>
    <dgm:pt modelId="{DFB8E0AF-80B0-4CF0-BCD5-4ED152F583AF}" type="parTrans" cxnId="{C7C0AC2F-1C81-4936-AF83-313AAFE873F2}">
      <dgm:prSet/>
      <dgm:spPr/>
      <dgm:t>
        <a:bodyPr/>
        <a:lstStyle/>
        <a:p>
          <a:endParaRPr lang="es-ES" sz="1050"/>
        </a:p>
      </dgm:t>
    </dgm:pt>
    <dgm:pt modelId="{DB41885A-1B05-4A3A-895C-20AEF9354D36}" type="sibTrans" cxnId="{C7C0AC2F-1C81-4936-AF83-313AAFE873F2}">
      <dgm:prSet/>
      <dgm:spPr/>
      <dgm:t>
        <a:bodyPr/>
        <a:lstStyle/>
        <a:p>
          <a:endParaRPr lang="es-ES" sz="1050"/>
        </a:p>
      </dgm:t>
    </dgm:pt>
    <dgm:pt modelId="{9B09C107-01E6-4118-9B8A-36D8B71B33ED}" type="pres">
      <dgm:prSet presAssocID="{F2DEDC94-FCD8-4807-80B7-460AAECD2BF4}" presName="diagram" presStyleCnt="0">
        <dgm:presLayoutVars>
          <dgm:chMax val="1"/>
          <dgm:dir/>
          <dgm:animLvl val="ctr"/>
          <dgm:resizeHandles val="exact"/>
        </dgm:presLayoutVars>
      </dgm:prSet>
      <dgm:spPr/>
    </dgm:pt>
    <dgm:pt modelId="{E863AB8C-EF01-45BE-9575-82E570BFF51E}" type="pres">
      <dgm:prSet presAssocID="{F2DEDC94-FCD8-4807-80B7-460AAECD2BF4}" presName="matrix" presStyleCnt="0"/>
      <dgm:spPr/>
    </dgm:pt>
    <dgm:pt modelId="{BBA29295-23FC-4D0C-9C2E-3074615A389B}" type="pres">
      <dgm:prSet presAssocID="{F2DEDC94-FCD8-4807-80B7-460AAECD2BF4}" presName="tile1" presStyleLbl="node1" presStyleIdx="0" presStyleCnt="4"/>
      <dgm:spPr/>
    </dgm:pt>
    <dgm:pt modelId="{B97723F3-3D5A-4581-975D-BA6CD21D99C2}" type="pres">
      <dgm:prSet presAssocID="{F2DEDC94-FCD8-4807-80B7-460AAECD2BF4}" presName="tile1text" presStyleLbl="node1" presStyleIdx="0" presStyleCnt="4">
        <dgm:presLayoutVars>
          <dgm:chMax val="0"/>
          <dgm:chPref val="0"/>
          <dgm:bulletEnabled val="1"/>
        </dgm:presLayoutVars>
      </dgm:prSet>
      <dgm:spPr/>
    </dgm:pt>
    <dgm:pt modelId="{FFBC079F-38C4-4AA7-9717-36A3FE7109C3}" type="pres">
      <dgm:prSet presAssocID="{F2DEDC94-FCD8-4807-80B7-460AAECD2BF4}" presName="tile2" presStyleLbl="node1" presStyleIdx="1" presStyleCnt="4"/>
      <dgm:spPr/>
    </dgm:pt>
    <dgm:pt modelId="{C600E1D5-7056-46DA-91D3-EE7296E3F519}" type="pres">
      <dgm:prSet presAssocID="{F2DEDC94-FCD8-4807-80B7-460AAECD2BF4}" presName="tile2text" presStyleLbl="node1" presStyleIdx="1" presStyleCnt="4">
        <dgm:presLayoutVars>
          <dgm:chMax val="0"/>
          <dgm:chPref val="0"/>
          <dgm:bulletEnabled val="1"/>
        </dgm:presLayoutVars>
      </dgm:prSet>
      <dgm:spPr/>
    </dgm:pt>
    <dgm:pt modelId="{1A7E84FB-B9D9-4034-86FB-09B65AD66A81}" type="pres">
      <dgm:prSet presAssocID="{F2DEDC94-FCD8-4807-80B7-460AAECD2BF4}" presName="tile3" presStyleLbl="node1" presStyleIdx="2" presStyleCnt="4"/>
      <dgm:spPr/>
    </dgm:pt>
    <dgm:pt modelId="{CD4601DF-3F11-40D2-9B86-DBDDDE964800}" type="pres">
      <dgm:prSet presAssocID="{F2DEDC94-FCD8-4807-80B7-460AAECD2BF4}" presName="tile3text" presStyleLbl="node1" presStyleIdx="2" presStyleCnt="4">
        <dgm:presLayoutVars>
          <dgm:chMax val="0"/>
          <dgm:chPref val="0"/>
          <dgm:bulletEnabled val="1"/>
        </dgm:presLayoutVars>
      </dgm:prSet>
      <dgm:spPr/>
    </dgm:pt>
    <dgm:pt modelId="{43F71CB8-51D4-48ED-B213-6011C0C184A8}" type="pres">
      <dgm:prSet presAssocID="{F2DEDC94-FCD8-4807-80B7-460AAECD2BF4}" presName="tile4" presStyleLbl="node1" presStyleIdx="3" presStyleCnt="4"/>
      <dgm:spPr/>
    </dgm:pt>
    <dgm:pt modelId="{E3E3E43A-3484-4594-989E-6D0398D8E314}" type="pres">
      <dgm:prSet presAssocID="{F2DEDC94-FCD8-4807-80B7-460AAECD2BF4}" presName="tile4text" presStyleLbl="node1" presStyleIdx="3" presStyleCnt="4">
        <dgm:presLayoutVars>
          <dgm:chMax val="0"/>
          <dgm:chPref val="0"/>
          <dgm:bulletEnabled val="1"/>
        </dgm:presLayoutVars>
      </dgm:prSet>
      <dgm:spPr/>
    </dgm:pt>
    <dgm:pt modelId="{B0D7A281-C8A4-41B8-90EE-665533A412AE}" type="pres">
      <dgm:prSet presAssocID="{F2DEDC94-FCD8-4807-80B7-460AAECD2BF4}" presName="centerTile" presStyleLbl="fgShp" presStyleIdx="0" presStyleCnt="1">
        <dgm:presLayoutVars>
          <dgm:chMax val="0"/>
          <dgm:chPref val="0"/>
        </dgm:presLayoutVars>
      </dgm:prSet>
      <dgm:spPr/>
    </dgm:pt>
  </dgm:ptLst>
  <dgm:cxnLst>
    <dgm:cxn modelId="{13CA4F0E-9038-4516-A910-4BD1E523CCB8}" type="presOf" srcId="{7624E3ED-56FE-460C-8CEE-36E0067A7F28}" destId="{FFBC079F-38C4-4AA7-9717-36A3FE7109C3}" srcOrd="0" destOrd="2" presId="urn:microsoft.com/office/officeart/2005/8/layout/matrix1"/>
    <dgm:cxn modelId="{0A4A8D1E-7E2B-446D-B4E5-B0BB1E20CEA2}" type="presOf" srcId="{8D1FC824-0B97-4919-9D8F-D8887B3888F2}" destId="{B97723F3-3D5A-4581-975D-BA6CD21D99C2}" srcOrd="1" destOrd="3" presId="urn:microsoft.com/office/officeart/2005/8/layout/matrix1"/>
    <dgm:cxn modelId="{A3EC3325-95D2-403F-BE23-35A2F005CB8D}" srcId="{FC6FBFF9-F422-46BC-B0EF-51D68136A2ED}" destId="{D5AD89A6-992B-4FAC-A275-00E802025B1E}" srcOrd="0" destOrd="0" parTransId="{302AC0B5-8E10-47B5-B79D-B17ACB792FF7}" sibTransId="{B88F74B3-0E2E-478E-BDAF-0391C9F1E82D}"/>
    <dgm:cxn modelId="{C7C0AC2F-1C81-4936-AF83-313AAFE873F2}" srcId="{A75AAF7A-988B-4512-8C33-3ED35765EBCB}" destId="{8D1FC824-0B97-4919-9D8F-D8887B3888F2}" srcOrd="2" destOrd="0" parTransId="{DFB8E0AF-80B0-4CF0-BCD5-4ED152F583AF}" sibTransId="{DB41885A-1B05-4A3A-895C-20AEF9354D36}"/>
    <dgm:cxn modelId="{5B82CA32-FDC5-4A13-AED2-DA1FEA1B362C}" type="presOf" srcId="{275F850E-2791-46C3-94F3-19DCD69D79DA}" destId="{E3E3E43A-3484-4594-989E-6D0398D8E314}" srcOrd="1" destOrd="0" presId="urn:microsoft.com/office/officeart/2005/8/layout/matrix1"/>
    <dgm:cxn modelId="{C9C66B34-48A7-4106-BC55-8FC6347912EE}" type="presOf" srcId="{A75AAF7A-988B-4512-8C33-3ED35765EBCB}" destId="{BBA29295-23FC-4D0C-9C2E-3074615A389B}" srcOrd="0" destOrd="0" presId="urn:microsoft.com/office/officeart/2005/8/layout/matrix1"/>
    <dgm:cxn modelId="{D59CBE3E-ACEF-49E4-B43B-41562D90EF6F}" srcId="{7E8F3599-3F83-4D9B-A495-858A3165C346}" destId="{FC6FBFF9-F422-46BC-B0EF-51D68136A2ED}" srcOrd="1" destOrd="0" parTransId="{1574D718-A62D-4CF4-9CC6-1C0B38254F1A}" sibTransId="{DE749A9E-3D96-419D-A18A-AD1438341989}"/>
    <dgm:cxn modelId="{3FF57F5F-0401-4687-B6F2-DEFB8A83D92B}" type="presOf" srcId="{FFBA73FC-4677-41DA-91F4-3E24831A4A56}" destId="{B97723F3-3D5A-4581-975D-BA6CD21D99C2}" srcOrd="1" destOrd="1" presId="urn:microsoft.com/office/officeart/2005/8/layout/matrix1"/>
    <dgm:cxn modelId="{8698D660-396F-43BD-9450-77E0C7719EFC}" type="presOf" srcId="{8D1FC824-0B97-4919-9D8F-D8887B3888F2}" destId="{BBA29295-23FC-4D0C-9C2E-3074615A389B}" srcOrd="0" destOrd="3" presId="urn:microsoft.com/office/officeart/2005/8/layout/matrix1"/>
    <dgm:cxn modelId="{45D76365-54BD-4A04-A6C0-4B8BD8647C3F}" srcId="{F2DEDC94-FCD8-4807-80B7-460AAECD2BF4}" destId="{7E8F3599-3F83-4D9B-A495-858A3165C346}" srcOrd="0" destOrd="0" parTransId="{CA7AE35A-5BDA-4D97-9338-5EFA905F0EBB}" sibTransId="{BC211584-7B6E-4F53-B6F6-CB1583DFFC2B}"/>
    <dgm:cxn modelId="{28806D65-A0F8-40C2-A39D-C0DFB5645C6A}" type="presOf" srcId="{4BD2201B-BBCC-4E70-AD52-440271588170}" destId="{FFBC079F-38C4-4AA7-9717-36A3FE7109C3}" srcOrd="0" destOrd="3" presId="urn:microsoft.com/office/officeart/2005/8/layout/matrix1"/>
    <dgm:cxn modelId="{BD0C3646-FF9D-451B-B280-904BA2742B5B}" type="presOf" srcId="{4BD2201B-BBCC-4E70-AD52-440271588170}" destId="{C600E1D5-7056-46DA-91D3-EE7296E3F519}" srcOrd="1" destOrd="3" presId="urn:microsoft.com/office/officeart/2005/8/layout/matrix1"/>
    <dgm:cxn modelId="{222F6748-00FB-4880-8DCC-0AC46FF597CC}" srcId="{7E8F3599-3F83-4D9B-A495-858A3165C346}" destId="{EA235DAA-7EFE-4837-A85A-AA0F83C2D119}" srcOrd="2" destOrd="0" parTransId="{1457011C-A9B9-4E44-BEFB-27E04689E761}" sibTransId="{11AC597F-72BF-4FC5-B21A-BFDD7DD169A8}"/>
    <dgm:cxn modelId="{281ED548-8FD8-4EFD-985B-20F559D196BD}" type="presOf" srcId="{D5AD89A6-992B-4FAC-A275-00E802025B1E}" destId="{C600E1D5-7056-46DA-91D3-EE7296E3F519}" srcOrd="1" destOrd="1" presId="urn:microsoft.com/office/officeart/2005/8/layout/matrix1"/>
    <dgm:cxn modelId="{B836B971-6B44-46DD-9E1A-967611B5584C}" type="presOf" srcId="{EA235DAA-7EFE-4837-A85A-AA0F83C2D119}" destId="{1A7E84FB-B9D9-4034-86FB-09B65AD66A81}" srcOrd="0" destOrd="0" presId="urn:microsoft.com/office/officeart/2005/8/layout/matrix1"/>
    <dgm:cxn modelId="{CFA95A72-69F8-49B4-B942-AC1009CE50A8}" type="presOf" srcId="{D88C7157-4A0F-46F5-B21A-7E929CE2B0D8}" destId="{B97723F3-3D5A-4581-975D-BA6CD21D99C2}" srcOrd="1" destOrd="2" presId="urn:microsoft.com/office/officeart/2005/8/layout/matrix1"/>
    <dgm:cxn modelId="{E7272A73-C891-448C-97FE-C7F88CC905FE}" type="presOf" srcId="{D88C7157-4A0F-46F5-B21A-7E929CE2B0D8}" destId="{BBA29295-23FC-4D0C-9C2E-3074615A389B}" srcOrd="0" destOrd="2" presId="urn:microsoft.com/office/officeart/2005/8/layout/matrix1"/>
    <dgm:cxn modelId="{36DBDB54-4F1C-4672-93DE-98D9DAD9538A}" type="presOf" srcId="{D5AD89A6-992B-4FAC-A275-00E802025B1E}" destId="{FFBC079F-38C4-4AA7-9717-36A3FE7109C3}" srcOrd="0" destOrd="1" presId="urn:microsoft.com/office/officeart/2005/8/layout/matrix1"/>
    <dgm:cxn modelId="{DFBA8255-88E1-4B5F-A0F9-CCBA6C44CC40}" type="presOf" srcId="{7E8F3599-3F83-4D9B-A495-858A3165C346}" destId="{B0D7A281-C8A4-41B8-90EE-665533A412AE}" srcOrd="0" destOrd="0" presId="urn:microsoft.com/office/officeart/2005/8/layout/matrix1"/>
    <dgm:cxn modelId="{25F6B059-EA06-453D-B56A-A199B21937D6}" type="presOf" srcId="{DB9331E8-A6B9-412D-84DD-14BC41D8984B}" destId="{C600E1D5-7056-46DA-91D3-EE7296E3F519}" srcOrd="1" destOrd="4" presId="urn:microsoft.com/office/officeart/2005/8/layout/matrix1"/>
    <dgm:cxn modelId="{415D605A-119F-44DC-89F3-89E27B7B3AEA}" srcId="{7E8F3599-3F83-4D9B-A495-858A3165C346}" destId="{275F850E-2791-46C3-94F3-19DCD69D79DA}" srcOrd="3" destOrd="0" parTransId="{62389E6E-C947-4FE9-818B-4ACB81BEC77C}" sibTransId="{C7F7CC5C-92AB-47D0-B165-4E0F1CBFBF15}"/>
    <dgm:cxn modelId="{2B2A9C8C-E7FD-40F9-9B0E-D3B7922378F7}" type="presOf" srcId="{EA235DAA-7EFE-4837-A85A-AA0F83C2D119}" destId="{CD4601DF-3F11-40D2-9B86-DBDDDE964800}" srcOrd="1" destOrd="0" presId="urn:microsoft.com/office/officeart/2005/8/layout/matrix1"/>
    <dgm:cxn modelId="{FC4D648D-7B9F-43F8-90E6-3296E2537CBA}" srcId="{A75AAF7A-988B-4512-8C33-3ED35765EBCB}" destId="{FFBA73FC-4677-41DA-91F4-3E24831A4A56}" srcOrd="0" destOrd="0" parTransId="{A6B7B82B-A9D5-4045-A6DE-EF76C7FDB567}" sibTransId="{2CD276C0-9B75-4A9C-92EB-31955F7BB27A}"/>
    <dgm:cxn modelId="{EA125A8F-D6A5-4681-9B1F-3747835A3B1A}" type="presOf" srcId="{FFBA73FC-4677-41DA-91F4-3E24831A4A56}" destId="{BBA29295-23FC-4D0C-9C2E-3074615A389B}" srcOrd="0" destOrd="1" presId="urn:microsoft.com/office/officeart/2005/8/layout/matrix1"/>
    <dgm:cxn modelId="{9F29B78F-A675-42BB-A33B-FD72FD32237A}" type="presOf" srcId="{7624E3ED-56FE-460C-8CEE-36E0067A7F28}" destId="{C600E1D5-7056-46DA-91D3-EE7296E3F519}" srcOrd="1" destOrd="2" presId="urn:microsoft.com/office/officeart/2005/8/layout/matrix1"/>
    <dgm:cxn modelId="{41891293-2340-41EA-BDF5-FE71EFACCBE6}" type="presOf" srcId="{DB9331E8-A6B9-412D-84DD-14BC41D8984B}" destId="{FFBC079F-38C4-4AA7-9717-36A3FE7109C3}" srcOrd="0" destOrd="4" presId="urn:microsoft.com/office/officeart/2005/8/layout/matrix1"/>
    <dgm:cxn modelId="{F4C3B093-F6BF-4E26-9A49-9267DA967AAB}" type="presOf" srcId="{FC6FBFF9-F422-46BC-B0EF-51D68136A2ED}" destId="{FFBC079F-38C4-4AA7-9717-36A3FE7109C3}" srcOrd="0" destOrd="0" presId="urn:microsoft.com/office/officeart/2005/8/layout/matrix1"/>
    <dgm:cxn modelId="{CA6061A1-BDC3-4A48-B988-B78E0836D5AF}" type="presOf" srcId="{A75AAF7A-988B-4512-8C33-3ED35765EBCB}" destId="{B97723F3-3D5A-4581-975D-BA6CD21D99C2}" srcOrd="1" destOrd="0" presId="urn:microsoft.com/office/officeart/2005/8/layout/matrix1"/>
    <dgm:cxn modelId="{CE7B76A1-A194-408F-9725-F17DD7AA5FA7}" srcId="{7E8F3599-3F83-4D9B-A495-858A3165C346}" destId="{A75AAF7A-988B-4512-8C33-3ED35765EBCB}" srcOrd="0" destOrd="0" parTransId="{0256B8BD-5A68-4107-A982-9B94AE87D7E2}" sibTransId="{8A4E8C4E-5A65-4A7D-B368-E88FB13E5C16}"/>
    <dgm:cxn modelId="{6E553FA4-F0BC-4B2F-A3D1-043F60542E71}" type="presOf" srcId="{FC6FBFF9-F422-46BC-B0EF-51D68136A2ED}" destId="{C600E1D5-7056-46DA-91D3-EE7296E3F519}" srcOrd="1" destOrd="0" presId="urn:microsoft.com/office/officeart/2005/8/layout/matrix1"/>
    <dgm:cxn modelId="{3B1D8CAC-CB97-4821-8DFC-44AD4237ACD2}" srcId="{FC6FBFF9-F422-46BC-B0EF-51D68136A2ED}" destId="{4BD2201B-BBCC-4E70-AD52-440271588170}" srcOrd="2" destOrd="0" parTransId="{BA59AB29-DFE6-4822-A4FD-87D5067D8968}" sibTransId="{DEDC0D23-7913-4916-B445-F542D4799C78}"/>
    <dgm:cxn modelId="{EC6F49B0-AA80-4965-B206-35B89259E1AF}" srcId="{A75AAF7A-988B-4512-8C33-3ED35765EBCB}" destId="{D88C7157-4A0F-46F5-B21A-7E929CE2B0D8}" srcOrd="1" destOrd="0" parTransId="{EC73E146-4C77-4B3F-8A2F-FA6A6576EB3D}" sibTransId="{F9F687A4-FD31-4E28-A9D4-C2CED8DA6BEA}"/>
    <dgm:cxn modelId="{2462A3B7-5F68-4122-AE8D-5AAD1246BD97}" srcId="{FC6FBFF9-F422-46BC-B0EF-51D68136A2ED}" destId="{DB9331E8-A6B9-412D-84DD-14BC41D8984B}" srcOrd="3" destOrd="0" parTransId="{F4CE3AD4-E2BF-4036-A4E5-DB478CCCAC17}" sibTransId="{3B68D2C7-6AAC-4B6F-A0C3-F11D929499AE}"/>
    <dgm:cxn modelId="{8DAD00C1-83AE-4D24-8F7D-33010A643819}" srcId="{FC6FBFF9-F422-46BC-B0EF-51D68136A2ED}" destId="{7624E3ED-56FE-460C-8CEE-36E0067A7F28}" srcOrd="1" destOrd="0" parTransId="{A27A55B4-0092-4B46-A832-701D1188D6DF}" sibTransId="{75E9E6CB-4483-474E-BAC4-80709EB7AB1E}"/>
    <dgm:cxn modelId="{609CF4D9-D6E4-4F00-80A1-EA679575AE94}" type="presOf" srcId="{F2DEDC94-FCD8-4807-80B7-460AAECD2BF4}" destId="{9B09C107-01E6-4118-9B8A-36D8B71B33ED}" srcOrd="0" destOrd="0" presId="urn:microsoft.com/office/officeart/2005/8/layout/matrix1"/>
    <dgm:cxn modelId="{C7C6B8F9-04CA-4D23-9815-31DF3FEFB86D}" type="presOf" srcId="{275F850E-2791-46C3-94F3-19DCD69D79DA}" destId="{43F71CB8-51D4-48ED-B213-6011C0C184A8}" srcOrd="0" destOrd="0" presId="urn:microsoft.com/office/officeart/2005/8/layout/matrix1"/>
    <dgm:cxn modelId="{06C1A416-6D22-4FF5-937F-7AC60252F8CB}" type="presParOf" srcId="{9B09C107-01E6-4118-9B8A-36D8B71B33ED}" destId="{E863AB8C-EF01-45BE-9575-82E570BFF51E}" srcOrd="0" destOrd="0" presId="urn:microsoft.com/office/officeart/2005/8/layout/matrix1"/>
    <dgm:cxn modelId="{BA47DB16-A910-4BB0-B151-54B01C77C3AE}" type="presParOf" srcId="{E863AB8C-EF01-45BE-9575-82E570BFF51E}" destId="{BBA29295-23FC-4D0C-9C2E-3074615A389B}" srcOrd="0" destOrd="0" presId="urn:microsoft.com/office/officeart/2005/8/layout/matrix1"/>
    <dgm:cxn modelId="{57FA3080-D1E9-4DC2-BE8C-E349AE8A20B3}" type="presParOf" srcId="{E863AB8C-EF01-45BE-9575-82E570BFF51E}" destId="{B97723F3-3D5A-4581-975D-BA6CD21D99C2}" srcOrd="1" destOrd="0" presId="urn:microsoft.com/office/officeart/2005/8/layout/matrix1"/>
    <dgm:cxn modelId="{ECC3D315-80B7-4A71-B852-B6FD83D76EF9}" type="presParOf" srcId="{E863AB8C-EF01-45BE-9575-82E570BFF51E}" destId="{FFBC079F-38C4-4AA7-9717-36A3FE7109C3}" srcOrd="2" destOrd="0" presId="urn:microsoft.com/office/officeart/2005/8/layout/matrix1"/>
    <dgm:cxn modelId="{24425E50-8B9F-4F25-A995-1FC0D323FBA6}" type="presParOf" srcId="{E863AB8C-EF01-45BE-9575-82E570BFF51E}" destId="{C600E1D5-7056-46DA-91D3-EE7296E3F519}" srcOrd="3" destOrd="0" presId="urn:microsoft.com/office/officeart/2005/8/layout/matrix1"/>
    <dgm:cxn modelId="{DC8C8440-D259-4AE7-AD3B-7A1AA17F67C3}" type="presParOf" srcId="{E863AB8C-EF01-45BE-9575-82E570BFF51E}" destId="{1A7E84FB-B9D9-4034-86FB-09B65AD66A81}" srcOrd="4" destOrd="0" presId="urn:microsoft.com/office/officeart/2005/8/layout/matrix1"/>
    <dgm:cxn modelId="{DF9A95A0-7447-48D8-9F6D-4AB45BAA159F}" type="presParOf" srcId="{E863AB8C-EF01-45BE-9575-82E570BFF51E}" destId="{CD4601DF-3F11-40D2-9B86-DBDDDE964800}" srcOrd="5" destOrd="0" presId="urn:microsoft.com/office/officeart/2005/8/layout/matrix1"/>
    <dgm:cxn modelId="{BC912D38-70C6-409A-BB08-4EA14562CDC9}" type="presParOf" srcId="{E863AB8C-EF01-45BE-9575-82E570BFF51E}" destId="{43F71CB8-51D4-48ED-B213-6011C0C184A8}" srcOrd="6" destOrd="0" presId="urn:microsoft.com/office/officeart/2005/8/layout/matrix1"/>
    <dgm:cxn modelId="{1F043EFA-9206-426E-8C67-5D9CC0AD6CA8}" type="presParOf" srcId="{E863AB8C-EF01-45BE-9575-82E570BFF51E}" destId="{E3E3E43A-3484-4594-989E-6D0398D8E314}" srcOrd="7" destOrd="0" presId="urn:microsoft.com/office/officeart/2005/8/layout/matrix1"/>
    <dgm:cxn modelId="{7EA2F925-AA49-4017-AD95-669EBFCFF55C}" type="presParOf" srcId="{9B09C107-01E6-4118-9B8A-36D8B71B33ED}" destId="{B0D7A281-C8A4-41B8-90EE-665533A412AE}"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7525033-265D-4B80-8740-F2B3D86D30B5}" type="doc">
      <dgm:prSet loTypeId="urn:microsoft.com/office/officeart/2005/8/layout/arrow2" loCatId="process" qsTypeId="urn:microsoft.com/office/officeart/2005/8/quickstyle/simple3" qsCatId="simple" csTypeId="urn:microsoft.com/office/officeart/2005/8/colors/accent5_1" csCatId="accent5" phldr="1"/>
      <dgm:spPr/>
    </dgm:pt>
    <dgm:pt modelId="{5D64DA84-7D98-4E2F-972B-8B529C728883}">
      <dgm:prSet phldrT="[Texto]"/>
      <dgm:spPr/>
      <dgm:t>
        <a:bodyPr/>
        <a:lstStyle/>
        <a:p>
          <a:r>
            <a:rPr lang="es-ES" dirty="0"/>
            <a:t>Julio 2018: Función interventora y Control financiero</a:t>
          </a:r>
        </a:p>
      </dgm:t>
    </dgm:pt>
    <dgm:pt modelId="{D2769359-7655-4E47-A2D2-BD93C8856843}" type="parTrans" cxnId="{2EDE5398-3A0C-4876-B206-23884C7F0EBF}">
      <dgm:prSet/>
      <dgm:spPr/>
      <dgm:t>
        <a:bodyPr/>
        <a:lstStyle/>
        <a:p>
          <a:endParaRPr lang="es-ES"/>
        </a:p>
      </dgm:t>
    </dgm:pt>
    <dgm:pt modelId="{2429E547-14BC-480A-AD20-182E1E1BFC53}" type="sibTrans" cxnId="{2EDE5398-3A0C-4876-B206-23884C7F0EBF}">
      <dgm:prSet/>
      <dgm:spPr/>
      <dgm:t>
        <a:bodyPr/>
        <a:lstStyle/>
        <a:p>
          <a:endParaRPr lang="es-ES"/>
        </a:p>
      </dgm:t>
    </dgm:pt>
    <dgm:pt modelId="{40B7256F-A089-44AB-B013-6162849D43FF}">
      <dgm:prSet phldrT="[Texto]"/>
      <dgm:spPr/>
      <dgm:t>
        <a:bodyPr/>
        <a:lstStyle/>
        <a:p>
          <a:r>
            <a:rPr lang="es-ES" dirty="0"/>
            <a:t>Antes del 2020: Auditoría Pública de SSMM 100% y Auditoría financiera de  OO.AA. y Consorcio</a:t>
          </a:r>
        </a:p>
      </dgm:t>
    </dgm:pt>
    <dgm:pt modelId="{E8306A5F-9A84-4CDE-B8F2-5B329E04E2C9}" type="parTrans" cxnId="{8AF2B85A-690C-4D33-87A2-7188980B04C9}">
      <dgm:prSet/>
      <dgm:spPr/>
      <dgm:t>
        <a:bodyPr/>
        <a:lstStyle/>
        <a:p>
          <a:endParaRPr lang="es-ES"/>
        </a:p>
      </dgm:t>
    </dgm:pt>
    <dgm:pt modelId="{62E95A77-F6D0-4BF4-93E4-695A9F4F0A28}" type="sibTrans" cxnId="{8AF2B85A-690C-4D33-87A2-7188980B04C9}">
      <dgm:prSet/>
      <dgm:spPr/>
      <dgm:t>
        <a:bodyPr/>
        <a:lstStyle/>
        <a:p>
          <a:endParaRPr lang="es-ES"/>
        </a:p>
      </dgm:t>
    </dgm:pt>
    <dgm:pt modelId="{B0DDB518-0DD7-4EB6-9BAB-C43E51ECE672}" type="pres">
      <dgm:prSet presAssocID="{07525033-265D-4B80-8740-F2B3D86D30B5}" presName="arrowDiagram" presStyleCnt="0">
        <dgm:presLayoutVars>
          <dgm:chMax val="5"/>
          <dgm:dir/>
          <dgm:resizeHandles val="exact"/>
        </dgm:presLayoutVars>
      </dgm:prSet>
      <dgm:spPr/>
    </dgm:pt>
    <dgm:pt modelId="{D330F9E5-BC7C-449E-867C-F66DE25E310B}" type="pres">
      <dgm:prSet presAssocID="{07525033-265D-4B80-8740-F2B3D86D30B5}" presName="arrow" presStyleLbl="bgShp" presStyleIdx="0" presStyleCnt="1"/>
      <dgm:spPr/>
    </dgm:pt>
    <dgm:pt modelId="{414D2C8C-A5EC-4DDF-84D9-445572BA2CDA}" type="pres">
      <dgm:prSet presAssocID="{07525033-265D-4B80-8740-F2B3D86D30B5}" presName="arrowDiagram2" presStyleCnt="0"/>
      <dgm:spPr/>
    </dgm:pt>
    <dgm:pt modelId="{299C041C-F9CF-4984-9A76-BC9865AD068C}" type="pres">
      <dgm:prSet presAssocID="{5D64DA84-7D98-4E2F-972B-8B529C728883}" presName="bullet2a" presStyleLbl="node1" presStyleIdx="0" presStyleCnt="2"/>
      <dgm:spPr/>
    </dgm:pt>
    <dgm:pt modelId="{39DF4280-A17B-40F8-94CC-156DBBFFA0BB}" type="pres">
      <dgm:prSet presAssocID="{5D64DA84-7D98-4E2F-972B-8B529C728883}" presName="textBox2a" presStyleLbl="revTx" presStyleIdx="0" presStyleCnt="2">
        <dgm:presLayoutVars>
          <dgm:bulletEnabled val="1"/>
        </dgm:presLayoutVars>
      </dgm:prSet>
      <dgm:spPr/>
    </dgm:pt>
    <dgm:pt modelId="{A331D48D-EAB2-497E-8074-2364E0FA4C8D}" type="pres">
      <dgm:prSet presAssocID="{40B7256F-A089-44AB-B013-6162849D43FF}" presName="bullet2b" presStyleLbl="node1" presStyleIdx="1" presStyleCnt="2"/>
      <dgm:spPr/>
    </dgm:pt>
    <dgm:pt modelId="{B53967F3-528F-47A1-BF4B-0095739B735F}" type="pres">
      <dgm:prSet presAssocID="{40B7256F-A089-44AB-B013-6162849D43FF}" presName="textBox2b" presStyleLbl="revTx" presStyleIdx="1" presStyleCnt="2">
        <dgm:presLayoutVars>
          <dgm:bulletEnabled val="1"/>
        </dgm:presLayoutVars>
      </dgm:prSet>
      <dgm:spPr/>
    </dgm:pt>
  </dgm:ptLst>
  <dgm:cxnLst>
    <dgm:cxn modelId="{1CDCB025-950E-4EF5-BF27-1D20D8FB8037}" type="presOf" srcId="{40B7256F-A089-44AB-B013-6162849D43FF}" destId="{B53967F3-528F-47A1-BF4B-0095739B735F}" srcOrd="0" destOrd="0" presId="urn:microsoft.com/office/officeart/2005/8/layout/arrow2"/>
    <dgm:cxn modelId="{8AF2B85A-690C-4D33-87A2-7188980B04C9}" srcId="{07525033-265D-4B80-8740-F2B3D86D30B5}" destId="{40B7256F-A089-44AB-B013-6162849D43FF}" srcOrd="1" destOrd="0" parTransId="{E8306A5F-9A84-4CDE-B8F2-5B329E04E2C9}" sibTransId="{62E95A77-F6D0-4BF4-93E4-695A9F4F0A28}"/>
    <dgm:cxn modelId="{2EDE5398-3A0C-4876-B206-23884C7F0EBF}" srcId="{07525033-265D-4B80-8740-F2B3D86D30B5}" destId="{5D64DA84-7D98-4E2F-972B-8B529C728883}" srcOrd="0" destOrd="0" parTransId="{D2769359-7655-4E47-A2D2-BD93C8856843}" sibTransId="{2429E547-14BC-480A-AD20-182E1E1BFC53}"/>
    <dgm:cxn modelId="{AFF565C1-3902-49A9-B8B5-E031CB3B7716}" type="presOf" srcId="{07525033-265D-4B80-8740-F2B3D86D30B5}" destId="{B0DDB518-0DD7-4EB6-9BAB-C43E51ECE672}" srcOrd="0" destOrd="0" presId="urn:microsoft.com/office/officeart/2005/8/layout/arrow2"/>
    <dgm:cxn modelId="{D61870F2-0EB7-49B1-94DA-B29CDEC07A66}" type="presOf" srcId="{5D64DA84-7D98-4E2F-972B-8B529C728883}" destId="{39DF4280-A17B-40F8-94CC-156DBBFFA0BB}" srcOrd="0" destOrd="0" presId="urn:microsoft.com/office/officeart/2005/8/layout/arrow2"/>
    <dgm:cxn modelId="{92512672-16D1-4D81-8616-5F5FA2D67E2B}" type="presParOf" srcId="{B0DDB518-0DD7-4EB6-9BAB-C43E51ECE672}" destId="{D330F9E5-BC7C-449E-867C-F66DE25E310B}" srcOrd="0" destOrd="0" presId="urn:microsoft.com/office/officeart/2005/8/layout/arrow2"/>
    <dgm:cxn modelId="{734BD2FD-F6E8-4D76-83BC-F5E4C88C1BA5}" type="presParOf" srcId="{B0DDB518-0DD7-4EB6-9BAB-C43E51ECE672}" destId="{414D2C8C-A5EC-4DDF-84D9-445572BA2CDA}" srcOrd="1" destOrd="0" presId="urn:microsoft.com/office/officeart/2005/8/layout/arrow2"/>
    <dgm:cxn modelId="{1D24EED2-0F32-4A47-837F-47E019B26881}" type="presParOf" srcId="{414D2C8C-A5EC-4DDF-84D9-445572BA2CDA}" destId="{299C041C-F9CF-4984-9A76-BC9865AD068C}" srcOrd="0" destOrd="0" presId="urn:microsoft.com/office/officeart/2005/8/layout/arrow2"/>
    <dgm:cxn modelId="{2380D8CB-EB68-446F-AA9C-173C2A06C4F1}" type="presParOf" srcId="{414D2C8C-A5EC-4DDF-84D9-445572BA2CDA}" destId="{39DF4280-A17B-40F8-94CC-156DBBFFA0BB}" srcOrd="1" destOrd="0" presId="urn:microsoft.com/office/officeart/2005/8/layout/arrow2"/>
    <dgm:cxn modelId="{7E49D21E-C28C-44A4-920D-E1292028D4B7}" type="presParOf" srcId="{414D2C8C-A5EC-4DDF-84D9-445572BA2CDA}" destId="{A331D48D-EAB2-497E-8074-2364E0FA4C8D}" srcOrd="2" destOrd="0" presId="urn:microsoft.com/office/officeart/2005/8/layout/arrow2"/>
    <dgm:cxn modelId="{A8B3F6DC-AABD-4C38-9D15-6F23150A4EF4}" type="presParOf" srcId="{414D2C8C-A5EC-4DDF-84D9-445572BA2CDA}" destId="{B53967F3-528F-47A1-BF4B-0095739B735F}" srcOrd="3" destOrd="0" presId="urn:microsoft.com/office/officeart/2005/8/layout/arrow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385F4BD-4086-4038-8F75-7E84B19D4F37}" type="doc">
      <dgm:prSet loTypeId="urn:microsoft.com/office/officeart/2008/layout/HorizontalMultiLevelHierarchy" loCatId="hierarchy" qsTypeId="urn:microsoft.com/office/officeart/2005/8/quickstyle/simple2" qsCatId="simple" csTypeId="urn:microsoft.com/office/officeart/2005/8/colors/accent1_2" csCatId="accent1" phldr="1"/>
      <dgm:spPr/>
      <dgm:t>
        <a:bodyPr/>
        <a:lstStyle/>
        <a:p>
          <a:endParaRPr lang="es-ES"/>
        </a:p>
      </dgm:t>
    </dgm:pt>
    <dgm:pt modelId="{997BFD06-1ED3-48AF-8278-A456F1986D8A}">
      <dgm:prSet phldrT="[Texto]" custT="1">
        <dgm:style>
          <a:lnRef idx="1">
            <a:schemeClr val="accent6"/>
          </a:lnRef>
          <a:fillRef idx="2">
            <a:schemeClr val="accent6"/>
          </a:fillRef>
          <a:effectRef idx="1">
            <a:schemeClr val="accent6"/>
          </a:effectRef>
          <a:fontRef idx="minor">
            <a:schemeClr val="dk1"/>
          </a:fontRef>
        </dgm:style>
      </dgm:prSet>
      <dgm:spPr>
        <a:xfrm rot="16200000">
          <a:off x="2041193" y="2624761"/>
          <a:ext cx="1497237" cy="284475"/>
        </a:xfrm>
        <a:ln/>
      </dgm:spPr>
      <dgm:t>
        <a:bodyPr/>
        <a:lstStyle/>
        <a:p>
          <a:r>
            <a:rPr lang="es-ES" sz="1600" b="1" dirty="0">
              <a:solidFill>
                <a:sysClr val="windowText" lastClr="000000"/>
              </a:solidFill>
              <a:latin typeface="Calibri" panose="020F0502020204030204"/>
              <a:ea typeface="+mn-ea"/>
              <a:cs typeface="+mn-cs"/>
            </a:rPr>
            <a:t>ÁMBITO </a:t>
          </a:r>
          <a:br>
            <a:rPr lang="es-ES" sz="1600" b="1" dirty="0">
              <a:solidFill>
                <a:sysClr val="windowText" lastClr="000000"/>
              </a:solidFill>
              <a:latin typeface="Calibri" panose="020F0502020204030204"/>
              <a:ea typeface="+mn-ea"/>
              <a:cs typeface="+mn-cs"/>
            </a:rPr>
          </a:br>
          <a:r>
            <a:rPr lang="es-ES" sz="1600" b="1" dirty="0">
              <a:solidFill>
                <a:sysClr val="windowText" lastClr="000000"/>
              </a:solidFill>
              <a:latin typeface="Calibri" panose="020F0502020204030204"/>
              <a:ea typeface="+mn-ea"/>
              <a:cs typeface="+mn-cs"/>
            </a:rPr>
            <a:t>Control interno </a:t>
          </a:r>
        </a:p>
      </dgm:t>
    </dgm:pt>
    <dgm:pt modelId="{2DD655BC-36D2-4B86-BCC4-C1C4E8A1DA8A}" type="parTrans" cxnId="{F12F61EB-0498-4A02-BA65-46280A3DE0F0}">
      <dgm:prSet/>
      <dgm:spPr/>
      <dgm:t>
        <a:bodyPr/>
        <a:lstStyle/>
        <a:p>
          <a:endParaRPr lang="es-ES" sz="3200" b="1">
            <a:solidFill>
              <a:sysClr val="windowText" lastClr="000000"/>
            </a:solidFill>
          </a:endParaRPr>
        </a:p>
      </dgm:t>
    </dgm:pt>
    <dgm:pt modelId="{23004075-A074-4530-AA6B-0D65CC21DABB}" type="sibTrans" cxnId="{F12F61EB-0498-4A02-BA65-46280A3DE0F0}">
      <dgm:prSet/>
      <dgm:spPr/>
      <dgm:t>
        <a:bodyPr/>
        <a:lstStyle/>
        <a:p>
          <a:endParaRPr lang="es-ES" sz="3200" b="1">
            <a:solidFill>
              <a:sysClr val="windowText" lastClr="000000"/>
            </a:solidFill>
          </a:endParaRPr>
        </a:p>
      </dgm:t>
    </dgm:pt>
    <dgm:pt modelId="{4715C6CD-8595-4CD7-9C27-F46312E001DB}">
      <dgm:prSet phldrT="[Texto]" custT="1">
        <dgm:style>
          <a:lnRef idx="1">
            <a:schemeClr val="accent6"/>
          </a:lnRef>
          <a:fillRef idx="2">
            <a:schemeClr val="accent6"/>
          </a:fillRef>
          <a:effectRef idx="1">
            <a:schemeClr val="accent6"/>
          </a:effectRef>
          <a:fontRef idx="minor">
            <a:schemeClr val="dk1"/>
          </a:fontRef>
        </dgm:style>
      </dgm:prSet>
      <dgm:spPr>
        <a:xfrm>
          <a:off x="3118665" y="1869124"/>
          <a:ext cx="933078" cy="284475"/>
        </a:xfrm>
        <a:ln/>
      </dgm:spPr>
      <dgm:t>
        <a:bodyPr/>
        <a:lstStyle/>
        <a:p>
          <a:r>
            <a:rPr lang="es-ES" sz="900" b="1" dirty="0">
              <a:solidFill>
                <a:sysClr val="windowText" lastClr="000000"/>
              </a:solidFill>
              <a:latin typeface="Calibri" panose="020F0502020204030204"/>
              <a:ea typeface="+mn-ea"/>
              <a:cs typeface="+mn-cs"/>
            </a:rPr>
            <a:t>Dentro del perímetro de consolidación presupuestaria</a:t>
          </a:r>
        </a:p>
      </dgm:t>
    </dgm:pt>
    <dgm:pt modelId="{6B169FE1-2C70-4BE1-9C87-700AD93F8DF8}" type="parTrans" cxnId="{3766BE79-50BA-4F9C-A547-5FDACE9220AF}">
      <dgm:prSet custT="1">
        <dgm:style>
          <a:lnRef idx="1">
            <a:schemeClr val="accent6"/>
          </a:lnRef>
          <a:fillRef idx="2">
            <a:schemeClr val="accent6"/>
          </a:fillRef>
          <a:effectRef idx="1">
            <a:schemeClr val="accent6"/>
          </a:effectRef>
          <a:fontRef idx="minor">
            <a:schemeClr val="dk1"/>
          </a:fontRef>
        </dgm:style>
      </dgm:prSet>
      <dgm:spPr>
        <a:xfrm>
          <a:off x="2932049" y="2011362"/>
          <a:ext cx="186615" cy="755636"/>
        </a:xfrm>
        <a:ln/>
      </dgm:spPr>
      <dgm:t>
        <a:bodyPr/>
        <a:lstStyle/>
        <a:p>
          <a:endParaRPr lang="es-ES" sz="900" b="1">
            <a:solidFill>
              <a:sysClr val="windowText" lastClr="000000"/>
            </a:solidFill>
            <a:latin typeface="Calibri" panose="020F0502020204030204"/>
            <a:ea typeface="+mn-ea"/>
            <a:cs typeface="+mn-cs"/>
          </a:endParaRPr>
        </a:p>
      </dgm:t>
    </dgm:pt>
    <dgm:pt modelId="{390A383E-9309-4A41-A100-748F64BDBAC2}" type="sibTrans" cxnId="{3766BE79-50BA-4F9C-A547-5FDACE9220AF}">
      <dgm:prSet/>
      <dgm:spPr/>
      <dgm:t>
        <a:bodyPr/>
        <a:lstStyle/>
        <a:p>
          <a:endParaRPr lang="es-ES" sz="3200" b="1">
            <a:solidFill>
              <a:sysClr val="windowText" lastClr="000000"/>
            </a:solidFill>
          </a:endParaRPr>
        </a:p>
      </dgm:t>
    </dgm:pt>
    <dgm:pt modelId="{75D1CB0B-6E31-47C8-B18D-7B43FD7722DB}">
      <dgm:prSet phldrT="[Texto]" custT="1">
        <dgm:style>
          <a:lnRef idx="1">
            <a:schemeClr val="accent6"/>
          </a:lnRef>
          <a:fillRef idx="2">
            <a:schemeClr val="accent6"/>
          </a:fillRef>
          <a:effectRef idx="1">
            <a:schemeClr val="accent6"/>
          </a:effectRef>
          <a:fontRef idx="minor">
            <a:schemeClr val="dk1"/>
          </a:fontRef>
        </dgm:style>
      </dgm:prSet>
      <dgm:spPr>
        <a:xfrm>
          <a:off x="3118665" y="3380398"/>
          <a:ext cx="933078" cy="284475"/>
        </a:xfrm>
        <a:ln/>
      </dgm:spPr>
      <dgm:t>
        <a:bodyPr/>
        <a:lstStyle/>
        <a:p>
          <a:r>
            <a:rPr lang="es-ES" sz="900" b="1" dirty="0">
              <a:solidFill>
                <a:sysClr val="windowText" lastClr="000000"/>
              </a:solidFill>
              <a:latin typeface="Calibri" panose="020F0502020204030204"/>
              <a:ea typeface="+mn-ea"/>
              <a:cs typeface="+mn-cs"/>
            </a:rPr>
            <a:t>Fuera del perímetro de consolidación presupuestaria</a:t>
          </a:r>
        </a:p>
      </dgm:t>
    </dgm:pt>
    <dgm:pt modelId="{3F14A888-70DD-49E9-AE4F-D76796C53457}" type="parTrans" cxnId="{177410CE-32ED-4190-88F5-4E5AC7AD60D0}">
      <dgm:prSet custT="1">
        <dgm:style>
          <a:lnRef idx="1">
            <a:schemeClr val="accent6"/>
          </a:lnRef>
          <a:fillRef idx="2">
            <a:schemeClr val="accent6"/>
          </a:fillRef>
          <a:effectRef idx="1">
            <a:schemeClr val="accent6"/>
          </a:effectRef>
          <a:fontRef idx="minor">
            <a:schemeClr val="dk1"/>
          </a:fontRef>
        </dgm:style>
      </dgm:prSet>
      <dgm:spPr>
        <a:xfrm>
          <a:off x="2932049" y="2766999"/>
          <a:ext cx="186615" cy="755636"/>
        </a:xfrm>
        <a:ln/>
      </dgm:spPr>
      <dgm:t>
        <a:bodyPr/>
        <a:lstStyle/>
        <a:p>
          <a:endParaRPr lang="es-ES" sz="900" b="1">
            <a:solidFill>
              <a:sysClr val="windowText" lastClr="000000"/>
            </a:solidFill>
            <a:latin typeface="Calibri" panose="020F0502020204030204"/>
            <a:ea typeface="+mn-ea"/>
            <a:cs typeface="+mn-cs"/>
          </a:endParaRPr>
        </a:p>
      </dgm:t>
    </dgm:pt>
    <dgm:pt modelId="{B682C66E-2C11-40E4-9C46-35981EFF6FB2}" type="sibTrans" cxnId="{177410CE-32ED-4190-88F5-4E5AC7AD60D0}">
      <dgm:prSet/>
      <dgm:spPr/>
      <dgm:t>
        <a:bodyPr/>
        <a:lstStyle/>
        <a:p>
          <a:endParaRPr lang="es-ES" sz="3200" b="1">
            <a:solidFill>
              <a:sysClr val="windowText" lastClr="000000"/>
            </a:solidFill>
          </a:endParaRPr>
        </a:p>
      </dgm:t>
    </dgm:pt>
    <dgm:pt modelId="{4C9CB368-C5CD-4F53-BFDE-D355289A7108}">
      <dgm:prSet phldrT="[Texto]" custT="1">
        <dgm:style>
          <a:lnRef idx="1">
            <a:schemeClr val="accent6"/>
          </a:lnRef>
          <a:fillRef idx="2">
            <a:schemeClr val="accent6"/>
          </a:fillRef>
          <a:effectRef idx="1">
            <a:schemeClr val="accent6"/>
          </a:effectRef>
          <a:fontRef idx="minor">
            <a:schemeClr val="dk1"/>
          </a:fontRef>
        </dgm:style>
      </dgm:prSet>
      <dgm:spPr>
        <a:xfrm>
          <a:off x="4238359" y="1069038"/>
          <a:ext cx="933078" cy="284475"/>
        </a:xfrm>
        <a:ln/>
      </dgm:spPr>
      <dgm:t>
        <a:bodyPr/>
        <a:lstStyle/>
        <a:p>
          <a:r>
            <a:rPr lang="es-ES" sz="900" b="1" dirty="0">
              <a:solidFill>
                <a:sysClr val="windowText" lastClr="000000"/>
              </a:solidFill>
              <a:latin typeface="Calibri" panose="020F0502020204030204"/>
              <a:ea typeface="+mn-ea"/>
              <a:cs typeface="+mn-cs"/>
            </a:rPr>
            <a:t>Entes sujetos a función interventora y control permanente</a:t>
          </a:r>
        </a:p>
      </dgm:t>
    </dgm:pt>
    <dgm:pt modelId="{E8731419-081F-4EF1-80C0-713EBC7A34A1}" type="parTrans" cxnId="{86C4FAE2-E4B9-407E-BBE4-FA035EF415DA}">
      <dgm:prSet custT="1">
        <dgm:style>
          <a:lnRef idx="1">
            <a:schemeClr val="accent6"/>
          </a:lnRef>
          <a:fillRef idx="2">
            <a:schemeClr val="accent6"/>
          </a:fillRef>
          <a:effectRef idx="1">
            <a:schemeClr val="accent6"/>
          </a:effectRef>
          <a:fontRef idx="minor">
            <a:schemeClr val="dk1"/>
          </a:fontRef>
        </dgm:style>
      </dgm:prSet>
      <dgm:spPr>
        <a:xfrm>
          <a:off x="4051743" y="1211276"/>
          <a:ext cx="186615" cy="800086"/>
        </a:xfrm>
        <a:ln/>
      </dgm:spPr>
      <dgm:t>
        <a:bodyPr/>
        <a:lstStyle/>
        <a:p>
          <a:endParaRPr lang="es-ES" sz="900" b="1">
            <a:solidFill>
              <a:sysClr val="windowText" lastClr="000000">
                <a:hueOff val="0"/>
                <a:satOff val="0"/>
                <a:lumOff val="0"/>
                <a:alphaOff val="0"/>
              </a:sysClr>
            </a:solidFill>
            <a:latin typeface="Calibri" panose="020F0502020204030204"/>
            <a:ea typeface="+mn-ea"/>
            <a:cs typeface="+mn-cs"/>
          </a:endParaRPr>
        </a:p>
      </dgm:t>
    </dgm:pt>
    <dgm:pt modelId="{E6F68FFF-E8EB-465E-8CE7-0466C11D5482}" type="sibTrans" cxnId="{86C4FAE2-E4B9-407E-BBE4-FA035EF415DA}">
      <dgm:prSet/>
      <dgm:spPr/>
      <dgm:t>
        <a:bodyPr/>
        <a:lstStyle/>
        <a:p>
          <a:endParaRPr lang="es-ES" sz="3200" b="1"/>
        </a:p>
      </dgm:t>
    </dgm:pt>
    <dgm:pt modelId="{C6779F82-218E-4EEE-8434-DEAD60ECE447}">
      <dgm:prSet phldrT="[Texto]" custT="1">
        <dgm:style>
          <a:lnRef idx="1">
            <a:schemeClr val="accent6"/>
          </a:lnRef>
          <a:fillRef idx="2">
            <a:schemeClr val="accent6"/>
          </a:fillRef>
          <a:effectRef idx="1">
            <a:schemeClr val="accent6"/>
          </a:effectRef>
          <a:fontRef idx="minor">
            <a:schemeClr val="dk1"/>
          </a:fontRef>
        </dgm:style>
      </dgm:prSet>
      <dgm:spPr>
        <a:xfrm>
          <a:off x="5358053" y="2669211"/>
          <a:ext cx="933078" cy="284475"/>
        </a:xfrm>
        <a:ln/>
      </dgm:spPr>
      <dgm:t>
        <a:bodyPr/>
        <a:lstStyle/>
        <a:p>
          <a:r>
            <a:rPr lang="es-ES" sz="900" b="1" dirty="0">
              <a:solidFill>
                <a:sysClr val="windowText" lastClr="000000"/>
              </a:solidFill>
              <a:latin typeface="Calibri" panose="020F0502020204030204"/>
              <a:ea typeface="+mn-ea"/>
              <a:cs typeface="+mn-cs"/>
            </a:rPr>
            <a:t>Sociedades municipales</a:t>
          </a:r>
        </a:p>
      </dgm:t>
    </dgm:pt>
    <dgm:pt modelId="{2EA958E4-8285-425F-9008-6B382F6459B7}" type="parTrans" cxnId="{6FA362DB-3372-440A-8E60-C59236760D59}">
      <dgm:prSet custT="1">
        <dgm:style>
          <a:lnRef idx="1">
            <a:schemeClr val="accent6"/>
          </a:lnRef>
          <a:fillRef idx="2">
            <a:schemeClr val="accent6"/>
          </a:fillRef>
          <a:effectRef idx="1">
            <a:schemeClr val="accent6"/>
          </a:effectRef>
          <a:fontRef idx="minor">
            <a:schemeClr val="dk1"/>
          </a:fontRef>
        </dgm:style>
      </dgm:prSet>
      <dgm:spPr>
        <a:xfrm>
          <a:off x="5171437" y="2765728"/>
          <a:ext cx="186615" cy="91440"/>
        </a:xfrm>
        <a:ln/>
      </dgm:spPr>
      <dgm:t>
        <a:bodyPr/>
        <a:lstStyle/>
        <a:p>
          <a:endParaRPr lang="es-ES" sz="900" b="1">
            <a:solidFill>
              <a:sysClr val="windowText" lastClr="000000">
                <a:hueOff val="0"/>
                <a:satOff val="0"/>
                <a:lumOff val="0"/>
                <a:alphaOff val="0"/>
              </a:sysClr>
            </a:solidFill>
            <a:latin typeface="Calibri" panose="020F0502020204030204"/>
            <a:ea typeface="+mn-ea"/>
            <a:cs typeface="+mn-cs"/>
          </a:endParaRPr>
        </a:p>
      </dgm:t>
    </dgm:pt>
    <dgm:pt modelId="{2E4ECE83-96EB-4E23-9BA2-783C74496381}" type="sibTrans" cxnId="{6FA362DB-3372-440A-8E60-C59236760D59}">
      <dgm:prSet/>
      <dgm:spPr/>
      <dgm:t>
        <a:bodyPr/>
        <a:lstStyle/>
        <a:p>
          <a:endParaRPr lang="es-ES" sz="3200" b="1"/>
        </a:p>
      </dgm:t>
    </dgm:pt>
    <dgm:pt modelId="{2BAC897B-47B5-4419-9625-73A4B1F56100}">
      <dgm:prSet phldrT="[Texto]" custT="1">
        <dgm:style>
          <a:lnRef idx="1">
            <a:schemeClr val="accent6"/>
          </a:lnRef>
          <a:fillRef idx="2">
            <a:schemeClr val="accent6"/>
          </a:fillRef>
          <a:effectRef idx="1">
            <a:schemeClr val="accent6"/>
          </a:effectRef>
          <a:fontRef idx="minor">
            <a:schemeClr val="dk1"/>
          </a:fontRef>
        </dgm:style>
      </dgm:prSet>
      <dgm:spPr>
        <a:xfrm>
          <a:off x="6477747" y="2135820"/>
          <a:ext cx="933078" cy="284475"/>
        </a:xfrm>
        <a:ln/>
      </dgm:spPr>
      <dgm:t>
        <a:bodyPr/>
        <a:lstStyle/>
        <a:p>
          <a:r>
            <a:rPr lang="es-ES" sz="900" b="1" dirty="0">
              <a:solidFill>
                <a:sysClr val="windowText" lastClr="000000"/>
              </a:solidFill>
              <a:latin typeface="Calibri" panose="020F0502020204030204"/>
              <a:ea typeface="+mn-ea"/>
              <a:cs typeface="+mn-cs"/>
            </a:rPr>
            <a:t>Empresa municipal de transportes de Madrid, S.A.</a:t>
          </a:r>
        </a:p>
      </dgm:t>
    </dgm:pt>
    <dgm:pt modelId="{6DCC3ECB-8DD8-4951-BEBC-F71F3CB9637A}" type="parTrans" cxnId="{C914075F-9D57-41AE-9481-46FF37C8BC38}">
      <dgm:prSet custT="1">
        <dgm:style>
          <a:lnRef idx="1">
            <a:schemeClr val="accent6"/>
          </a:lnRef>
          <a:fillRef idx="2">
            <a:schemeClr val="accent6"/>
          </a:fillRef>
          <a:effectRef idx="1">
            <a:schemeClr val="accent6"/>
          </a:effectRef>
          <a:fontRef idx="minor">
            <a:schemeClr val="dk1"/>
          </a:fontRef>
        </dgm:style>
      </dgm:prSet>
      <dgm:spPr>
        <a:xfrm>
          <a:off x="6291131" y="2278057"/>
          <a:ext cx="186615" cy="533390"/>
        </a:xfrm>
        <a:ln/>
      </dgm:spPr>
      <dgm:t>
        <a:bodyPr/>
        <a:lstStyle/>
        <a:p>
          <a:endParaRPr lang="es-ES" sz="900" b="1">
            <a:solidFill>
              <a:sysClr val="windowText" lastClr="000000">
                <a:hueOff val="0"/>
                <a:satOff val="0"/>
                <a:lumOff val="0"/>
                <a:alphaOff val="0"/>
              </a:sysClr>
            </a:solidFill>
            <a:latin typeface="Calibri" panose="020F0502020204030204"/>
            <a:ea typeface="+mn-ea"/>
            <a:cs typeface="+mn-cs"/>
          </a:endParaRPr>
        </a:p>
      </dgm:t>
    </dgm:pt>
    <dgm:pt modelId="{15797A41-EE62-404F-94D3-D4402AD9F5B3}" type="sibTrans" cxnId="{C914075F-9D57-41AE-9481-46FF37C8BC38}">
      <dgm:prSet/>
      <dgm:spPr/>
      <dgm:t>
        <a:bodyPr/>
        <a:lstStyle/>
        <a:p>
          <a:endParaRPr lang="es-ES" sz="3200" b="1"/>
        </a:p>
      </dgm:t>
    </dgm:pt>
    <dgm:pt modelId="{B9758665-6BAB-4F39-A67C-2BBA2B81D04F}">
      <dgm:prSet phldrT="[Texto]" custT="1">
        <dgm:style>
          <a:lnRef idx="1">
            <a:schemeClr val="accent6"/>
          </a:lnRef>
          <a:fillRef idx="2">
            <a:schemeClr val="accent6"/>
          </a:fillRef>
          <a:effectRef idx="1">
            <a:schemeClr val="accent6"/>
          </a:effectRef>
          <a:fontRef idx="minor">
            <a:schemeClr val="dk1"/>
          </a:fontRef>
        </dgm:style>
      </dgm:prSet>
      <dgm:spPr>
        <a:xfrm>
          <a:off x="6477747" y="2491414"/>
          <a:ext cx="933078" cy="284475"/>
        </a:xfrm>
        <a:ln/>
      </dgm:spPr>
      <dgm:t>
        <a:bodyPr/>
        <a:lstStyle/>
        <a:p>
          <a:r>
            <a:rPr lang="es-ES" sz="900" b="1" dirty="0">
              <a:solidFill>
                <a:sysClr val="windowText" lastClr="000000"/>
              </a:solidFill>
              <a:latin typeface="Calibri" panose="020F0502020204030204"/>
              <a:ea typeface="+mn-ea"/>
              <a:cs typeface="+mn-cs"/>
            </a:rPr>
            <a:t>Empresa municipal del la vivienda y suelo de Madrid, S.A.</a:t>
          </a:r>
        </a:p>
      </dgm:t>
    </dgm:pt>
    <dgm:pt modelId="{B7E71406-4A09-47E3-B819-DBD9F7388218}" type="parTrans" cxnId="{A870ABB8-4B4C-4721-9126-2F78DB741894}">
      <dgm:prSet custT="1">
        <dgm:style>
          <a:lnRef idx="1">
            <a:schemeClr val="accent6"/>
          </a:lnRef>
          <a:fillRef idx="2">
            <a:schemeClr val="accent6"/>
          </a:fillRef>
          <a:effectRef idx="1">
            <a:schemeClr val="accent6"/>
          </a:effectRef>
          <a:fontRef idx="minor">
            <a:schemeClr val="dk1"/>
          </a:fontRef>
        </dgm:style>
      </dgm:prSet>
      <dgm:spPr>
        <a:xfrm>
          <a:off x="6291131" y="2633651"/>
          <a:ext cx="186615" cy="177796"/>
        </a:xfrm>
        <a:ln/>
      </dgm:spPr>
      <dgm:t>
        <a:bodyPr/>
        <a:lstStyle/>
        <a:p>
          <a:endParaRPr lang="es-ES" sz="900" b="1">
            <a:solidFill>
              <a:sysClr val="windowText" lastClr="000000">
                <a:hueOff val="0"/>
                <a:satOff val="0"/>
                <a:lumOff val="0"/>
                <a:alphaOff val="0"/>
              </a:sysClr>
            </a:solidFill>
            <a:latin typeface="Calibri" panose="020F0502020204030204"/>
            <a:ea typeface="+mn-ea"/>
            <a:cs typeface="+mn-cs"/>
          </a:endParaRPr>
        </a:p>
      </dgm:t>
    </dgm:pt>
    <dgm:pt modelId="{56E8A525-B5F5-4E69-8195-AD61F5F0244C}" type="sibTrans" cxnId="{A870ABB8-4B4C-4721-9126-2F78DB741894}">
      <dgm:prSet/>
      <dgm:spPr/>
      <dgm:t>
        <a:bodyPr/>
        <a:lstStyle/>
        <a:p>
          <a:endParaRPr lang="es-ES" sz="3200" b="1"/>
        </a:p>
      </dgm:t>
    </dgm:pt>
    <dgm:pt modelId="{0F961622-3BB6-42F7-ABAE-4A08117C4DBE}">
      <dgm:prSet phldrT="[Texto]" custT="1">
        <dgm:style>
          <a:lnRef idx="1">
            <a:schemeClr val="accent6"/>
          </a:lnRef>
          <a:fillRef idx="2">
            <a:schemeClr val="accent6"/>
          </a:fillRef>
          <a:effectRef idx="1">
            <a:schemeClr val="accent6"/>
          </a:effectRef>
          <a:fontRef idx="minor">
            <a:schemeClr val="dk1"/>
          </a:fontRef>
        </dgm:style>
      </dgm:prSet>
      <dgm:spPr>
        <a:xfrm>
          <a:off x="6477747" y="2847008"/>
          <a:ext cx="933078" cy="284475"/>
        </a:xfrm>
        <a:ln/>
      </dgm:spPr>
      <dgm:t>
        <a:bodyPr/>
        <a:lstStyle/>
        <a:p>
          <a:r>
            <a:rPr lang="es-ES" sz="900" b="1">
              <a:solidFill>
                <a:sysClr val="windowText" lastClr="000000"/>
              </a:solidFill>
              <a:latin typeface="Calibri" panose="020F0502020204030204"/>
              <a:ea typeface="+mn-ea"/>
              <a:cs typeface="+mn-cs"/>
            </a:rPr>
            <a:t>Madrid destino, cultura, turismo y negocio, S.A.</a:t>
          </a:r>
        </a:p>
      </dgm:t>
    </dgm:pt>
    <dgm:pt modelId="{683D0533-CD0C-4286-B372-D676B15DB4E2}" type="parTrans" cxnId="{2D211B67-B3F6-41B4-9AAD-A143B7418A86}">
      <dgm:prSet custT="1">
        <dgm:style>
          <a:lnRef idx="1">
            <a:schemeClr val="accent6"/>
          </a:lnRef>
          <a:fillRef idx="2">
            <a:schemeClr val="accent6"/>
          </a:fillRef>
          <a:effectRef idx="1">
            <a:schemeClr val="accent6"/>
          </a:effectRef>
          <a:fontRef idx="minor">
            <a:schemeClr val="dk1"/>
          </a:fontRef>
        </dgm:style>
      </dgm:prSet>
      <dgm:spPr>
        <a:xfrm>
          <a:off x="6291131" y="2811448"/>
          <a:ext cx="186615" cy="177796"/>
        </a:xfrm>
        <a:ln/>
      </dgm:spPr>
      <dgm:t>
        <a:bodyPr/>
        <a:lstStyle/>
        <a:p>
          <a:endParaRPr lang="es-ES" sz="900" b="1">
            <a:solidFill>
              <a:sysClr val="windowText" lastClr="000000">
                <a:hueOff val="0"/>
                <a:satOff val="0"/>
                <a:lumOff val="0"/>
                <a:alphaOff val="0"/>
              </a:sysClr>
            </a:solidFill>
            <a:latin typeface="Calibri" panose="020F0502020204030204"/>
            <a:ea typeface="+mn-ea"/>
            <a:cs typeface="+mn-cs"/>
          </a:endParaRPr>
        </a:p>
      </dgm:t>
    </dgm:pt>
    <dgm:pt modelId="{E530A71A-A486-4BAC-A7C1-8B742F8D0861}" type="sibTrans" cxnId="{2D211B67-B3F6-41B4-9AAD-A143B7418A86}">
      <dgm:prSet/>
      <dgm:spPr/>
      <dgm:t>
        <a:bodyPr/>
        <a:lstStyle/>
        <a:p>
          <a:endParaRPr lang="es-ES" sz="3200" b="1"/>
        </a:p>
      </dgm:t>
    </dgm:pt>
    <dgm:pt modelId="{49E65D03-E18E-448E-B117-9F142FEA709F}">
      <dgm:prSet phldrT="[Texto]" custT="1">
        <dgm:style>
          <a:lnRef idx="1">
            <a:schemeClr val="accent6"/>
          </a:lnRef>
          <a:fillRef idx="2">
            <a:schemeClr val="accent6"/>
          </a:fillRef>
          <a:effectRef idx="1">
            <a:schemeClr val="accent6"/>
          </a:effectRef>
          <a:fontRef idx="minor">
            <a:schemeClr val="dk1"/>
          </a:fontRef>
        </dgm:style>
      </dgm:prSet>
      <dgm:spPr>
        <a:xfrm>
          <a:off x="6477747" y="3202601"/>
          <a:ext cx="933078" cy="284475"/>
        </a:xfrm>
        <a:ln/>
      </dgm:spPr>
      <dgm:t>
        <a:bodyPr/>
        <a:lstStyle/>
        <a:p>
          <a:r>
            <a:rPr lang="es-ES" sz="900" b="1" dirty="0">
              <a:solidFill>
                <a:sysClr val="windowText" lastClr="000000"/>
              </a:solidFill>
              <a:latin typeface="Calibri" panose="020F0502020204030204"/>
              <a:ea typeface="+mn-ea"/>
              <a:cs typeface="+mn-cs"/>
            </a:rPr>
            <a:t>Empresa municipal de servicios funerarios y cementerios de Madrid, S.A.</a:t>
          </a:r>
        </a:p>
      </dgm:t>
    </dgm:pt>
    <dgm:pt modelId="{3FD91FBA-F98B-4DF9-B500-616E54C24279}" type="parTrans" cxnId="{64B05140-2FBE-4786-8BA6-D5C191E30066}">
      <dgm:prSet custT="1">
        <dgm:style>
          <a:lnRef idx="1">
            <a:schemeClr val="accent6"/>
          </a:lnRef>
          <a:fillRef idx="2">
            <a:schemeClr val="accent6"/>
          </a:fillRef>
          <a:effectRef idx="1">
            <a:schemeClr val="accent6"/>
          </a:effectRef>
          <a:fontRef idx="minor">
            <a:schemeClr val="dk1"/>
          </a:fontRef>
        </dgm:style>
      </dgm:prSet>
      <dgm:spPr>
        <a:xfrm>
          <a:off x="6291131" y="2811448"/>
          <a:ext cx="186615" cy="533390"/>
        </a:xfrm>
        <a:ln/>
      </dgm:spPr>
      <dgm:t>
        <a:bodyPr/>
        <a:lstStyle/>
        <a:p>
          <a:endParaRPr lang="es-ES" sz="900" b="1">
            <a:solidFill>
              <a:sysClr val="windowText" lastClr="000000">
                <a:hueOff val="0"/>
                <a:satOff val="0"/>
                <a:lumOff val="0"/>
                <a:alphaOff val="0"/>
              </a:sysClr>
            </a:solidFill>
            <a:latin typeface="Calibri" panose="020F0502020204030204"/>
            <a:ea typeface="+mn-ea"/>
            <a:cs typeface="+mn-cs"/>
          </a:endParaRPr>
        </a:p>
      </dgm:t>
    </dgm:pt>
    <dgm:pt modelId="{B7CAECC2-2F4D-412E-8923-D628068937AC}" type="sibTrans" cxnId="{64B05140-2FBE-4786-8BA6-D5C191E30066}">
      <dgm:prSet/>
      <dgm:spPr/>
      <dgm:t>
        <a:bodyPr/>
        <a:lstStyle/>
        <a:p>
          <a:endParaRPr lang="es-ES" sz="3200" b="1"/>
        </a:p>
      </dgm:t>
    </dgm:pt>
    <dgm:pt modelId="{E5017B94-3852-4D4B-94FF-B7DD96AE89E6}">
      <dgm:prSet phldrT="[Texto]" custT="1">
        <dgm:style>
          <a:lnRef idx="1">
            <a:schemeClr val="accent6"/>
          </a:lnRef>
          <a:fillRef idx="2">
            <a:schemeClr val="accent6"/>
          </a:fillRef>
          <a:effectRef idx="1">
            <a:schemeClr val="accent6"/>
          </a:effectRef>
          <a:fontRef idx="minor">
            <a:schemeClr val="dk1"/>
          </a:fontRef>
        </dgm:style>
      </dgm:prSet>
      <dgm:spPr>
        <a:xfrm>
          <a:off x="4238359" y="2669211"/>
          <a:ext cx="933078" cy="284475"/>
        </a:xfrm>
        <a:ln/>
      </dgm:spPr>
      <dgm:t>
        <a:bodyPr/>
        <a:lstStyle/>
        <a:p>
          <a:r>
            <a:rPr lang="es-ES" sz="900" b="1" dirty="0">
              <a:solidFill>
                <a:sysClr val="windowText" lastClr="000000"/>
              </a:solidFill>
              <a:latin typeface="Calibri" panose="020F0502020204030204"/>
              <a:ea typeface="+mn-ea"/>
              <a:cs typeface="+mn-cs"/>
            </a:rPr>
            <a:t>Entes sujetos a auditoría pública</a:t>
          </a:r>
        </a:p>
      </dgm:t>
    </dgm:pt>
    <dgm:pt modelId="{6868F603-A04D-48F0-86CC-C576D277A664}" type="parTrans" cxnId="{E72BDCA0-F9D2-416A-B623-B28148C34917}">
      <dgm:prSet custT="1">
        <dgm:style>
          <a:lnRef idx="1">
            <a:schemeClr val="accent6"/>
          </a:lnRef>
          <a:fillRef idx="2">
            <a:schemeClr val="accent6"/>
          </a:fillRef>
          <a:effectRef idx="1">
            <a:schemeClr val="accent6"/>
          </a:effectRef>
          <a:fontRef idx="minor">
            <a:schemeClr val="dk1"/>
          </a:fontRef>
        </dgm:style>
      </dgm:prSet>
      <dgm:spPr>
        <a:xfrm>
          <a:off x="4051743" y="2011362"/>
          <a:ext cx="186615" cy="800086"/>
        </a:xfrm>
        <a:ln/>
      </dgm:spPr>
      <dgm:t>
        <a:bodyPr/>
        <a:lstStyle/>
        <a:p>
          <a:endParaRPr lang="es-ES" sz="900" b="1">
            <a:solidFill>
              <a:sysClr val="windowText" lastClr="000000">
                <a:hueOff val="0"/>
                <a:satOff val="0"/>
                <a:lumOff val="0"/>
                <a:alphaOff val="0"/>
              </a:sysClr>
            </a:solidFill>
            <a:latin typeface="Calibri" panose="020F0502020204030204"/>
            <a:ea typeface="+mn-ea"/>
            <a:cs typeface="+mn-cs"/>
          </a:endParaRPr>
        </a:p>
      </dgm:t>
    </dgm:pt>
    <dgm:pt modelId="{2720E731-28F2-455E-9240-44009D3B7EF9}" type="sibTrans" cxnId="{E72BDCA0-F9D2-416A-B623-B28148C34917}">
      <dgm:prSet/>
      <dgm:spPr/>
      <dgm:t>
        <a:bodyPr/>
        <a:lstStyle/>
        <a:p>
          <a:endParaRPr lang="es-ES" sz="3200" b="1"/>
        </a:p>
      </dgm:t>
    </dgm:pt>
    <dgm:pt modelId="{37F088DF-6B37-4D65-80CF-ED60BDF08A31}">
      <dgm:prSet phldrT="[Texto]" custT="1">
        <dgm:style>
          <a:lnRef idx="1">
            <a:schemeClr val="accent6"/>
          </a:lnRef>
          <a:fillRef idx="2">
            <a:schemeClr val="accent6"/>
          </a:fillRef>
          <a:effectRef idx="1">
            <a:schemeClr val="accent6"/>
          </a:effectRef>
          <a:fontRef idx="minor">
            <a:schemeClr val="dk1"/>
          </a:fontRef>
        </dgm:style>
      </dgm:prSet>
      <dgm:spPr>
        <a:xfrm>
          <a:off x="5344532" y="726328"/>
          <a:ext cx="933078" cy="284475"/>
        </a:xfrm>
        <a:ln/>
      </dgm:spPr>
      <dgm:t>
        <a:bodyPr/>
        <a:lstStyle/>
        <a:p>
          <a:r>
            <a:rPr lang="es-ES" sz="900" b="1" dirty="0">
              <a:solidFill>
                <a:sysClr val="windowText" lastClr="000000"/>
              </a:solidFill>
              <a:latin typeface="Calibri" panose="020F0502020204030204"/>
              <a:ea typeface="+mn-ea"/>
              <a:cs typeface="+mn-cs"/>
            </a:rPr>
            <a:t>Organismo autónomos</a:t>
          </a:r>
        </a:p>
      </dgm:t>
    </dgm:pt>
    <dgm:pt modelId="{D6AC042F-A33F-436A-ACEC-D68BB3F19BB5}" type="parTrans" cxnId="{BC6304ED-ADCC-4506-B196-E367A0E7DC9C}">
      <dgm:prSet custT="1">
        <dgm:style>
          <a:lnRef idx="1">
            <a:schemeClr val="accent6"/>
          </a:lnRef>
          <a:fillRef idx="2">
            <a:schemeClr val="accent6"/>
          </a:fillRef>
          <a:effectRef idx="1">
            <a:schemeClr val="accent6"/>
          </a:effectRef>
          <a:fontRef idx="minor">
            <a:schemeClr val="dk1"/>
          </a:fontRef>
        </dgm:style>
      </dgm:prSet>
      <dgm:spPr>
        <a:xfrm>
          <a:off x="5171437" y="868566"/>
          <a:ext cx="173095" cy="342709"/>
        </a:xfrm>
        <a:ln/>
      </dgm:spPr>
      <dgm:t>
        <a:bodyPr/>
        <a:lstStyle/>
        <a:p>
          <a:endParaRPr lang="es-ES" sz="900" b="1">
            <a:solidFill>
              <a:sysClr val="windowText" lastClr="000000">
                <a:hueOff val="0"/>
                <a:satOff val="0"/>
                <a:lumOff val="0"/>
                <a:alphaOff val="0"/>
              </a:sysClr>
            </a:solidFill>
            <a:latin typeface="Calibri" panose="020F0502020204030204"/>
            <a:ea typeface="+mn-ea"/>
            <a:cs typeface="+mn-cs"/>
          </a:endParaRPr>
        </a:p>
      </dgm:t>
    </dgm:pt>
    <dgm:pt modelId="{0D90E67E-C7E5-47C9-8657-B530F9DB21BC}" type="sibTrans" cxnId="{BC6304ED-ADCC-4506-B196-E367A0E7DC9C}">
      <dgm:prSet/>
      <dgm:spPr/>
      <dgm:t>
        <a:bodyPr/>
        <a:lstStyle/>
        <a:p>
          <a:endParaRPr lang="es-ES" sz="3200" b="1"/>
        </a:p>
      </dgm:t>
    </dgm:pt>
    <dgm:pt modelId="{F580F525-DE4A-4D81-9CF7-53A4F84DC586}">
      <dgm:prSet phldrT="[Texto]" custT="1">
        <dgm:style>
          <a:lnRef idx="1">
            <a:schemeClr val="accent6"/>
          </a:lnRef>
          <a:fillRef idx="2">
            <a:schemeClr val="accent6"/>
          </a:fillRef>
          <a:effectRef idx="1">
            <a:schemeClr val="accent6"/>
          </a:effectRef>
          <a:fontRef idx="minor">
            <a:schemeClr val="dk1"/>
          </a:fontRef>
        </dgm:style>
      </dgm:prSet>
      <dgm:spPr>
        <a:xfrm>
          <a:off x="6477747" y="2257"/>
          <a:ext cx="933078" cy="284475"/>
        </a:xfrm>
        <a:ln/>
      </dgm:spPr>
      <dgm:t>
        <a:bodyPr/>
        <a:lstStyle/>
        <a:p>
          <a:r>
            <a:rPr lang="es-ES" sz="900" b="1" dirty="0">
              <a:solidFill>
                <a:sysClr val="windowText" lastClr="000000"/>
              </a:solidFill>
              <a:latin typeface="Calibri" panose="020F0502020204030204"/>
              <a:ea typeface="+mn-ea"/>
              <a:cs typeface="+mn-cs"/>
            </a:rPr>
            <a:t>Agencia para el empleo</a:t>
          </a:r>
        </a:p>
      </dgm:t>
    </dgm:pt>
    <dgm:pt modelId="{B12B00EB-85EA-4B83-B0AE-0A95205068B9}" type="parTrans" cxnId="{14C9C668-6979-42A6-B0AF-73D0A97DAF98}">
      <dgm:prSet custT="1">
        <dgm:style>
          <a:lnRef idx="1">
            <a:schemeClr val="accent6"/>
          </a:lnRef>
          <a:fillRef idx="2">
            <a:schemeClr val="accent6"/>
          </a:fillRef>
          <a:effectRef idx="1">
            <a:schemeClr val="accent6"/>
          </a:effectRef>
          <a:fontRef idx="minor">
            <a:schemeClr val="dk1"/>
          </a:fontRef>
        </dgm:style>
      </dgm:prSet>
      <dgm:spPr>
        <a:xfrm>
          <a:off x="6277611" y="144494"/>
          <a:ext cx="200135" cy="724071"/>
        </a:xfrm>
        <a:ln/>
      </dgm:spPr>
      <dgm:t>
        <a:bodyPr/>
        <a:lstStyle/>
        <a:p>
          <a:endParaRPr lang="es-ES" sz="900" b="1">
            <a:solidFill>
              <a:sysClr val="windowText" lastClr="000000">
                <a:hueOff val="0"/>
                <a:satOff val="0"/>
                <a:lumOff val="0"/>
                <a:alphaOff val="0"/>
              </a:sysClr>
            </a:solidFill>
            <a:latin typeface="Calibri" panose="020F0502020204030204"/>
            <a:ea typeface="+mn-ea"/>
            <a:cs typeface="+mn-cs"/>
          </a:endParaRPr>
        </a:p>
      </dgm:t>
    </dgm:pt>
    <dgm:pt modelId="{302E9264-F02C-4587-BD37-A08CF7FB6006}" type="sibTrans" cxnId="{14C9C668-6979-42A6-B0AF-73D0A97DAF98}">
      <dgm:prSet/>
      <dgm:spPr/>
      <dgm:t>
        <a:bodyPr/>
        <a:lstStyle/>
        <a:p>
          <a:endParaRPr lang="es-ES" sz="3200" b="1"/>
        </a:p>
      </dgm:t>
    </dgm:pt>
    <dgm:pt modelId="{3380E4FC-ED02-4FA2-A687-A0E6D3184DFE}">
      <dgm:prSet phldrT="[Texto]" custT="1">
        <dgm:style>
          <a:lnRef idx="1">
            <a:schemeClr val="accent6"/>
          </a:lnRef>
          <a:fillRef idx="2">
            <a:schemeClr val="accent6"/>
          </a:fillRef>
          <a:effectRef idx="1">
            <a:schemeClr val="accent6"/>
          </a:effectRef>
          <a:fontRef idx="minor">
            <a:schemeClr val="dk1"/>
          </a:fontRef>
        </dgm:style>
      </dgm:prSet>
      <dgm:spPr>
        <a:xfrm>
          <a:off x="6477747" y="357851"/>
          <a:ext cx="933078" cy="284475"/>
        </a:xfrm>
        <a:ln/>
      </dgm:spPr>
      <dgm:t>
        <a:bodyPr/>
        <a:lstStyle/>
        <a:p>
          <a:r>
            <a:rPr lang="es-ES" sz="900" b="1">
              <a:solidFill>
                <a:sysClr val="windowText" lastClr="000000"/>
              </a:solidFill>
              <a:latin typeface="Calibri" panose="020F0502020204030204"/>
              <a:ea typeface="+mn-ea"/>
              <a:cs typeface="+mn-cs"/>
            </a:rPr>
            <a:t>Informática del Ayuntamiento de Madrid</a:t>
          </a:r>
        </a:p>
      </dgm:t>
    </dgm:pt>
    <dgm:pt modelId="{C5853D27-9E24-4F8D-AF7F-FF3208EDF6A2}" type="parTrans" cxnId="{FDB7D127-3B39-49A4-97BB-37011885BC73}">
      <dgm:prSet custT="1">
        <dgm:style>
          <a:lnRef idx="1">
            <a:schemeClr val="accent6"/>
          </a:lnRef>
          <a:fillRef idx="2">
            <a:schemeClr val="accent6"/>
          </a:fillRef>
          <a:effectRef idx="1">
            <a:schemeClr val="accent6"/>
          </a:effectRef>
          <a:fontRef idx="minor">
            <a:schemeClr val="dk1"/>
          </a:fontRef>
        </dgm:style>
      </dgm:prSet>
      <dgm:spPr>
        <a:xfrm>
          <a:off x="6277611" y="500088"/>
          <a:ext cx="200135" cy="368477"/>
        </a:xfrm>
        <a:ln/>
      </dgm:spPr>
      <dgm:t>
        <a:bodyPr/>
        <a:lstStyle/>
        <a:p>
          <a:endParaRPr lang="es-ES" sz="900" b="1">
            <a:solidFill>
              <a:sysClr val="windowText" lastClr="000000">
                <a:hueOff val="0"/>
                <a:satOff val="0"/>
                <a:lumOff val="0"/>
                <a:alphaOff val="0"/>
              </a:sysClr>
            </a:solidFill>
            <a:latin typeface="Calibri" panose="020F0502020204030204"/>
            <a:ea typeface="+mn-ea"/>
            <a:cs typeface="+mn-cs"/>
          </a:endParaRPr>
        </a:p>
      </dgm:t>
    </dgm:pt>
    <dgm:pt modelId="{1CB60CCD-0364-4A1A-B5A2-5E610C62EA19}" type="sibTrans" cxnId="{FDB7D127-3B39-49A4-97BB-37011885BC73}">
      <dgm:prSet/>
      <dgm:spPr/>
      <dgm:t>
        <a:bodyPr/>
        <a:lstStyle/>
        <a:p>
          <a:endParaRPr lang="es-ES" sz="3200" b="1"/>
        </a:p>
      </dgm:t>
    </dgm:pt>
    <dgm:pt modelId="{4D0A8D3A-7565-49B6-8EB1-01B2FE8D89C7}">
      <dgm:prSet phldrT="[Texto]" custT="1">
        <dgm:style>
          <a:lnRef idx="1">
            <a:schemeClr val="accent6"/>
          </a:lnRef>
          <a:fillRef idx="2">
            <a:schemeClr val="accent6"/>
          </a:fillRef>
          <a:effectRef idx="1">
            <a:schemeClr val="accent6"/>
          </a:effectRef>
          <a:fontRef idx="minor">
            <a:schemeClr val="dk1"/>
          </a:fontRef>
        </dgm:style>
      </dgm:prSet>
      <dgm:spPr>
        <a:xfrm>
          <a:off x="6477747" y="713445"/>
          <a:ext cx="933078" cy="284475"/>
        </a:xfrm>
        <a:ln/>
      </dgm:spPr>
      <dgm:t>
        <a:bodyPr/>
        <a:lstStyle/>
        <a:p>
          <a:r>
            <a:rPr lang="es-ES" sz="900" b="1">
              <a:solidFill>
                <a:sysClr val="windowText" lastClr="000000"/>
              </a:solidFill>
              <a:latin typeface="Calibri" panose="020F0502020204030204"/>
              <a:ea typeface="+mn-ea"/>
              <a:cs typeface="+mn-cs"/>
            </a:rPr>
            <a:t>Agencia tributaria de Madrid</a:t>
          </a:r>
        </a:p>
      </dgm:t>
    </dgm:pt>
    <dgm:pt modelId="{8EF1C917-3E2A-4C7B-A840-BE8822B6F1C2}" type="parTrans" cxnId="{A429E817-D51A-47FA-BDE9-D191BC6DC819}">
      <dgm:prSet custT="1">
        <dgm:style>
          <a:lnRef idx="1">
            <a:schemeClr val="accent6"/>
          </a:lnRef>
          <a:fillRef idx="2">
            <a:schemeClr val="accent6"/>
          </a:fillRef>
          <a:effectRef idx="1">
            <a:schemeClr val="accent6"/>
          </a:effectRef>
          <a:fontRef idx="minor">
            <a:schemeClr val="dk1"/>
          </a:fontRef>
        </dgm:style>
      </dgm:prSet>
      <dgm:spPr>
        <a:xfrm>
          <a:off x="6277611" y="809962"/>
          <a:ext cx="200135" cy="91440"/>
        </a:xfrm>
        <a:ln/>
      </dgm:spPr>
      <dgm:t>
        <a:bodyPr/>
        <a:lstStyle/>
        <a:p>
          <a:endParaRPr lang="es-ES" sz="900" b="1">
            <a:solidFill>
              <a:sysClr val="windowText" lastClr="000000">
                <a:hueOff val="0"/>
                <a:satOff val="0"/>
                <a:lumOff val="0"/>
                <a:alphaOff val="0"/>
              </a:sysClr>
            </a:solidFill>
            <a:latin typeface="Calibri" panose="020F0502020204030204"/>
            <a:ea typeface="+mn-ea"/>
            <a:cs typeface="+mn-cs"/>
          </a:endParaRPr>
        </a:p>
      </dgm:t>
    </dgm:pt>
    <dgm:pt modelId="{A735D638-A47C-427D-BA88-F5B4517D5FE2}" type="sibTrans" cxnId="{A429E817-D51A-47FA-BDE9-D191BC6DC819}">
      <dgm:prSet/>
      <dgm:spPr/>
      <dgm:t>
        <a:bodyPr/>
        <a:lstStyle/>
        <a:p>
          <a:endParaRPr lang="es-ES" sz="3200" b="1"/>
        </a:p>
      </dgm:t>
    </dgm:pt>
    <dgm:pt modelId="{14D5CFDE-60CB-42FD-A9CA-570666E63432}">
      <dgm:prSet phldrT="[Texto]" custT="1">
        <dgm:style>
          <a:lnRef idx="1">
            <a:schemeClr val="accent6"/>
          </a:lnRef>
          <a:fillRef idx="2">
            <a:schemeClr val="accent6"/>
          </a:fillRef>
          <a:effectRef idx="1">
            <a:schemeClr val="accent6"/>
          </a:effectRef>
          <a:fontRef idx="minor">
            <a:schemeClr val="dk1"/>
          </a:fontRef>
        </dgm:style>
      </dgm:prSet>
      <dgm:spPr>
        <a:xfrm>
          <a:off x="6477747" y="1069038"/>
          <a:ext cx="933078" cy="284475"/>
        </a:xfrm>
        <a:ln/>
      </dgm:spPr>
      <dgm:t>
        <a:bodyPr/>
        <a:lstStyle/>
        <a:p>
          <a:r>
            <a:rPr lang="es-ES" sz="900" b="1">
              <a:solidFill>
                <a:sysClr val="windowText" lastClr="000000"/>
              </a:solidFill>
              <a:latin typeface="Calibri" panose="020F0502020204030204"/>
              <a:ea typeface="+mn-ea"/>
              <a:cs typeface="+mn-cs"/>
            </a:rPr>
            <a:t>Madrid Salud</a:t>
          </a:r>
        </a:p>
      </dgm:t>
    </dgm:pt>
    <dgm:pt modelId="{BD36F70D-1D81-438A-9531-82CE29E898CF}" type="parTrans" cxnId="{9FA00745-2C4A-449A-8A97-8A95CB2B07CB}">
      <dgm:prSet custT="1">
        <dgm:style>
          <a:lnRef idx="1">
            <a:schemeClr val="accent6"/>
          </a:lnRef>
          <a:fillRef idx="2">
            <a:schemeClr val="accent6"/>
          </a:fillRef>
          <a:effectRef idx="1">
            <a:schemeClr val="accent6"/>
          </a:effectRef>
          <a:fontRef idx="minor">
            <a:schemeClr val="dk1"/>
          </a:fontRef>
        </dgm:style>
      </dgm:prSet>
      <dgm:spPr>
        <a:xfrm>
          <a:off x="6277611" y="868566"/>
          <a:ext cx="200135" cy="342709"/>
        </a:xfrm>
        <a:ln/>
      </dgm:spPr>
      <dgm:t>
        <a:bodyPr/>
        <a:lstStyle/>
        <a:p>
          <a:endParaRPr lang="es-ES" sz="900" b="1">
            <a:solidFill>
              <a:sysClr val="windowText" lastClr="000000">
                <a:hueOff val="0"/>
                <a:satOff val="0"/>
                <a:lumOff val="0"/>
                <a:alphaOff val="0"/>
              </a:sysClr>
            </a:solidFill>
            <a:latin typeface="Calibri" panose="020F0502020204030204"/>
            <a:ea typeface="+mn-ea"/>
            <a:cs typeface="+mn-cs"/>
          </a:endParaRPr>
        </a:p>
      </dgm:t>
    </dgm:pt>
    <dgm:pt modelId="{9B7AC87D-3F22-4821-A33D-AA05E8464EBD}" type="sibTrans" cxnId="{9FA00745-2C4A-449A-8A97-8A95CB2B07CB}">
      <dgm:prSet/>
      <dgm:spPr/>
      <dgm:t>
        <a:bodyPr/>
        <a:lstStyle/>
        <a:p>
          <a:endParaRPr lang="es-ES" sz="3200" b="1"/>
        </a:p>
      </dgm:t>
    </dgm:pt>
    <dgm:pt modelId="{4FCA7D10-1B53-4D10-B312-9D5084A009DA}">
      <dgm:prSet phldrT="[Texto]" custT="1">
        <dgm:style>
          <a:lnRef idx="1">
            <a:schemeClr val="accent6"/>
          </a:lnRef>
          <a:fillRef idx="2">
            <a:schemeClr val="accent6"/>
          </a:fillRef>
          <a:effectRef idx="1">
            <a:schemeClr val="accent6"/>
          </a:effectRef>
          <a:fontRef idx="minor">
            <a:schemeClr val="dk1"/>
          </a:fontRef>
        </dgm:style>
      </dgm:prSet>
      <dgm:spPr>
        <a:xfrm>
          <a:off x="6477747" y="1424632"/>
          <a:ext cx="933078" cy="284475"/>
        </a:xfrm>
        <a:ln/>
      </dgm:spPr>
      <dgm:t>
        <a:bodyPr/>
        <a:lstStyle/>
        <a:p>
          <a:r>
            <a:rPr lang="es-ES" sz="900" b="1">
              <a:solidFill>
                <a:sysClr val="windowText" lastClr="000000"/>
              </a:solidFill>
              <a:latin typeface="Calibri" panose="020F0502020204030204"/>
              <a:ea typeface="+mn-ea"/>
              <a:cs typeface="+mn-cs"/>
            </a:rPr>
            <a:t>Agencia de actividades</a:t>
          </a:r>
        </a:p>
      </dgm:t>
    </dgm:pt>
    <dgm:pt modelId="{C12B597D-80A6-48B1-827C-855C110EA7A1}" type="parTrans" cxnId="{5DA37D33-E20E-451D-8E48-ABA3E51241DD}">
      <dgm:prSet custT="1">
        <dgm:style>
          <a:lnRef idx="1">
            <a:schemeClr val="accent6"/>
          </a:lnRef>
          <a:fillRef idx="2">
            <a:schemeClr val="accent6"/>
          </a:fillRef>
          <a:effectRef idx="1">
            <a:schemeClr val="accent6"/>
          </a:effectRef>
          <a:fontRef idx="minor">
            <a:schemeClr val="dk1"/>
          </a:fontRef>
        </dgm:style>
      </dgm:prSet>
      <dgm:spPr>
        <a:xfrm>
          <a:off x="6277611" y="868566"/>
          <a:ext cx="200135" cy="698303"/>
        </a:xfrm>
        <a:ln/>
      </dgm:spPr>
      <dgm:t>
        <a:bodyPr/>
        <a:lstStyle/>
        <a:p>
          <a:endParaRPr lang="es-ES" sz="900" b="1">
            <a:solidFill>
              <a:sysClr val="windowText" lastClr="000000">
                <a:hueOff val="0"/>
                <a:satOff val="0"/>
                <a:lumOff val="0"/>
                <a:alphaOff val="0"/>
              </a:sysClr>
            </a:solidFill>
            <a:latin typeface="Calibri" panose="020F0502020204030204"/>
            <a:ea typeface="+mn-ea"/>
            <a:cs typeface="+mn-cs"/>
          </a:endParaRPr>
        </a:p>
      </dgm:t>
    </dgm:pt>
    <dgm:pt modelId="{2D8C961B-DFCE-48A0-870D-5F0342A317CD}" type="sibTrans" cxnId="{5DA37D33-E20E-451D-8E48-ABA3E51241DD}">
      <dgm:prSet/>
      <dgm:spPr/>
      <dgm:t>
        <a:bodyPr/>
        <a:lstStyle/>
        <a:p>
          <a:endParaRPr lang="es-ES" sz="3200" b="1"/>
        </a:p>
      </dgm:t>
    </dgm:pt>
    <dgm:pt modelId="{EF4E5F9B-3B20-424D-9CFA-9194570D428F}">
      <dgm:prSet phldrT="[Texto]" custT="1">
        <dgm:style>
          <a:lnRef idx="1">
            <a:schemeClr val="accent6"/>
          </a:lnRef>
          <a:fillRef idx="2">
            <a:schemeClr val="accent6"/>
          </a:fillRef>
          <a:effectRef idx="1">
            <a:schemeClr val="accent6"/>
          </a:effectRef>
          <a:fontRef idx="minor">
            <a:schemeClr val="dk1"/>
          </a:fontRef>
        </dgm:style>
      </dgm:prSet>
      <dgm:spPr>
        <a:xfrm>
          <a:off x="5358053" y="357851"/>
          <a:ext cx="933078" cy="284475"/>
        </a:xfrm>
        <a:ln/>
      </dgm:spPr>
      <dgm:t>
        <a:bodyPr/>
        <a:lstStyle/>
        <a:p>
          <a:r>
            <a:rPr lang="es-ES" sz="900" b="1">
              <a:solidFill>
                <a:sysClr val="windowText" lastClr="000000"/>
              </a:solidFill>
              <a:latin typeface="Calibri" panose="020F0502020204030204"/>
              <a:ea typeface="+mn-ea"/>
              <a:cs typeface="+mn-cs"/>
            </a:rPr>
            <a:t>Ayuntamiento</a:t>
          </a:r>
        </a:p>
      </dgm:t>
    </dgm:pt>
    <dgm:pt modelId="{E9A94CFC-22F6-4596-9256-9CE245EEB188}" type="parTrans" cxnId="{96DEC9F0-2175-45D0-9F64-9CFD825B9F63}">
      <dgm:prSet custT="1">
        <dgm:style>
          <a:lnRef idx="1">
            <a:schemeClr val="accent6"/>
          </a:lnRef>
          <a:fillRef idx="2">
            <a:schemeClr val="accent6"/>
          </a:fillRef>
          <a:effectRef idx="1">
            <a:schemeClr val="accent6"/>
          </a:effectRef>
          <a:fontRef idx="minor">
            <a:schemeClr val="dk1"/>
          </a:fontRef>
        </dgm:style>
      </dgm:prSet>
      <dgm:spPr>
        <a:xfrm>
          <a:off x="5171437" y="500088"/>
          <a:ext cx="186615" cy="711187"/>
        </a:xfrm>
        <a:ln/>
      </dgm:spPr>
      <dgm:t>
        <a:bodyPr/>
        <a:lstStyle/>
        <a:p>
          <a:endParaRPr lang="es-ES" sz="900" b="1">
            <a:solidFill>
              <a:sysClr val="windowText" lastClr="000000">
                <a:hueOff val="0"/>
                <a:satOff val="0"/>
                <a:lumOff val="0"/>
                <a:alphaOff val="0"/>
              </a:sysClr>
            </a:solidFill>
            <a:latin typeface="Calibri" panose="020F0502020204030204"/>
            <a:ea typeface="+mn-ea"/>
            <a:cs typeface="+mn-cs"/>
          </a:endParaRPr>
        </a:p>
      </dgm:t>
    </dgm:pt>
    <dgm:pt modelId="{073B7FDC-A5F1-4878-883D-5B65DF8F5324}" type="sibTrans" cxnId="{96DEC9F0-2175-45D0-9F64-9CFD825B9F63}">
      <dgm:prSet/>
      <dgm:spPr/>
      <dgm:t>
        <a:bodyPr/>
        <a:lstStyle/>
        <a:p>
          <a:endParaRPr lang="es-ES" sz="3200" b="1"/>
        </a:p>
      </dgm:t>
    </dgm:pt>
    <dgm:pt modelId="{04EB9BEE-A8C1-4575-B723-AD3A5219695B}">
      <dgm:prSet phldrT="[Texto]" custT="1">
        <dgm:style>
          <a:lnRef idx="1">
            <a:schemeClr val="accent6"/>
          </a:lnRef>
          <a:fillRef idx="2">
            <a:schemeClr val="accent6"/>
          </a:fillRef>
          <a:effectRef idx="1">
            <a:schemeClr val="accent6"/>
          </a:effectRef>
          <a:fontRef idx="minor">
            <a:schemeClr val="dk1"/>
          </a:fontRef>
        </dgm:style>
      </dgm:prSet>
      <dgm:spPr>
        <a:xfrm>
          <a:off x="5358053" y="3024804"/>
          <a:ext cx="933078" cy="284475"/>
        </a:xfrm>
        <a:ln/>
      </dgm:spPr>
      <dgm:t>
        <a:bodyPr/>
        <a:lstStyle/>
        <a:p>
          <a:r>
            <a:rPr lang="es-ES" sz="900" b="1" dirty="0">
              <a:solidFill>
                <a:sysClr val="windowText" lastClr="000000"/>
              </a:solidFill>
              <a:latin typeface="Calibri" panose="020F0502020204030204"/>
              <a:ea typeface="+mn-ea"/>
              <a:cs typeface="+mn-cs"/>
            </a:rPr>
            <a:t>Empresa municipal mercados centrales de abastos de Madrid, S.A. (MERCAMADRID)</a:t>
          </a:r>
        </a:p>
      </dgm:t>
    </dgm:pt>
    <dgm:pt modelId="{32BB962F-71E3-4ECE-A034-19FEF006A556}" type="parTrans" cxnId="{11D5DF9F-C8AE-43F3-BC94-6E7FD7C684AA}">
      <dgm:prSet custT="1">
        <dgm:style>
          <a:lnRef idx="1">
            <a:schemeClr val="accent6"/>
          </a:lnRef>
          <a:fillRef idx="2">
            <a:schemeClr val="accent6"/>
          </a:fillRef>
          <a:effectRef idx="1">
            <a:schemeClr val="accent6"/>
          </a:effectRef>
          <a:fontRef idx="minor">
            <a:schemeClr val="dk1"/>
          </a:fontRef>
        </dgm:style>
      </dgm:prSet>
      <dgm:spPr>
        <a:xfrm>
          <a:off x="5171437" y="3167042"/>
          <a:ext cx="186615" cy="355593"/>
        </a:xfrm>
        <a:ln/>
      </dgm:spPr>
      <dgm:t>
        <a:bodyPr/>
        <a:lstStyle/>
        <a:p>
          <a:endParaRPr lang="es-ES" sz="900" b="1">
            <a:solidFill>
              <a:sysClr val="windowText" lastClr="000000">
                <a:hueOff val="0"/>
                <a:satOff val="0"/>
                <a:lumOff val="0"/>
                <a:alphaOff val="0"/>
              </a:sysClr>
            </a:solidFill>
            <a:latin typeface="Calibri" panose="020F0502020204030204"/>
            <a:ea typeface="+mn-ea"/>
            <a:cs typeface="+mn-cs"/>
          </a:endParaRPr>
        </a:p>
      </dgm:t>
    </dgm:pt>
    <dgm:pt modelId="{8F8B4894-BBE5-4377-AA26-B11DE9617D20}" type="sibTrans" cxnId="{11D5DF9F-C8AE-43F3-BC94-6E7FD7C684AA}">
      <dgm:prSet/>
      <dgm:spPr/>
      <dgm:t>
        <a:bodyPr/>
        <a:lstStyle/>
        <a:p>
          <a:endParaRPr lang="es-ES" sz="3200" b="1"/>
        </a:p>
      </dgm:t>
    </dgm:pt>
    <dgm:pt modelId="{21D630DC-6AC5-49E4-9B57-45DE7B29B4D3}">
      <dgm:prSet phldrT="[Texto]" custT="1">
        <dgm:style>
          <a:lnRef idx="1">
            <a:schemeClr val="accent6"/>
          </a:lnRef>
          <a:fillRef idx="2">
            <a:schemeClr val="accent6"/>
          </a:fillRef>
          <a:effectRef idx="1">
            <a:schemeClr val="accent6"/>
          </a:effectRef>
          <a:fontRef idx="minor">
            <a:schemeClr val="dk1"/>
          </a:fontRef>
        </dgm:style>
      </dgm:prSet>
      <dgm:spPr>
        <a:xfrm>
          <a:off x="5358053" y="3380398"/>
          <a:ext cx="933078" cy="284475"/>
        </a:xfrm>
        <a:ln/>
      </dgm:spPr>
      <dgm:t>
        <a:bodyPr/>
        <a:lstStyle/>
        <a:p>
          <a:r>
            <a:rPr lang="es-ES" sz="900" b="1" dirty="0">
              <a:solidFill>
                <a:sysClr val="windowText" lastClr="000000"/>
              </a:solidFill>
              <a:latin typeface="Calibri" panose="020F0502020204030204"/>
              <a:ea typeface="+mn-ea"/>
              <a:cs typeface="+mn-cs"/>
            </a:rPr>
            <a:t>Empresa mixta Club de Campo Villa de Madrid, S.A.</a:t>
          </a:r>
        </a:p>
      </dgm:t>
    </dgm:pt>
    <dgm:pt modelId="{B1B7A682-1E6A-42B4-9D08-1F9DC18E2A1B}" type="parTrans" cxnId="{C639B2B0-F752-4731-987B-36550A211357}">
      <dgm:prSet custT="1">
        <dgm:style>
          <a:lnRef idx="1">
            <a:schemeClr val="accent6"/>
          </a:lnRef>
          <a:fillRef idx="2">
            <a:schemeClr val="accent6"/>
          </a:fillRef>
          <a:effectRef idx="1">
            <a:schemeClr val="accent6"/>
          </a:effectRef>
          <a:fontRef idx="minor">
            <a:schemeClr val="dk1"/>
          </a:fontRef>
        </dgm:style>
      </dgm:prSet>
      <dgm:spPr>
        <a:xfrm>
          <a:off x="5171437" y="3476916"/>
          <a:ext cx="186615" cy="91440"/>
        </a:xfrm>
        <a:ln/>
      </dgm:spPr>
      <dgm:t>
        <a:bodyPr/>
        <a:lstStyle/>
        <a:p>
          <a:endParaRPr lang="es-ES" sz="900" b="1">
            <a:solidFill>
              <a:sysClr val="windowText" lastClr="000000">
                <a:hueOff val="0"/>
                <a:satOff val="0"/>
                <a:lumOff val="0"/>
                <a:alphaOff val="0"/>
              </a:sysClr>
            </a:solidFill>
            <a:latin typeface="Calibri" panose="020F0502020204030204"/>
            <a:ea typeface="+mn-ea"/>
            <a:cs typeface="+mn-cs"/>
          </a:endParaRPr>
        </a:p>
      </dgm:t>
    </dgm:pt>
    <dgm:pt modelId="{56F68334-C9B6-494C-9476-900E253625E3}" type="sibTrans" cxnId="{C639B2B0-F752-4731-987B-36550A211357}">
      <dgm:prSet/>
      <dgm:spPr/>
      <dgm:t>
        <a:bodyPr/>
        <a:lstStyle/>
        <a:p>
          <a:endParaRPr lang="es-ES" sz="3200" b="1"/>
        </a:p>
      </dgm:t>
    </dgm:pt>
    <dgm:pt modelId="{E3CEC21E-D612-4CAF-B790-A84811A14AA6}">
      <dgm:prSet phldrT="[Texto]" custT="1">
        <dgm:style>
          <a:lnRef idx="1">
            <a:schemeClr val="accent6"/>
          </a:lnRef>
          <a:fillRef idx="2">
            <a:schemeClr val="accent6"/>
          </a:fillRef>
          <a:effectRef idx="1">
            <a:schemeClr val="accent6"/>
          </a:effectRef>
          <a:fontRef idx="minor">
            <a:schemeClr val="dk1"/>
          </a:fontRef>
        </dgm:style>
      </dgm:prSet>
      <dgm:spPr>
        <a:xfrm>
          <a:off x="5358053" y="3735992"/>
          <a:ext cx="933078" cy="284475"/>
        </a:xfrm>
        <a:ln/>
      </dgm:spPr>
      <dgm:t>
        <a:bodyPr/>
        <a:lstStyle/>
        <a:p>
          <a:r>
            <a:rPr lang="es-ES" sz="900" b="1" dirty="0">
              <a:solidFill>
                <a:sysClr val="windowText" lastClr="000000"/>
              </a:solidFill>
              <a:latin typeface="Calibri" panose="020F0502020204030204"/>
              <a:ea typeface="+mn-ea"/>
              <a:cs typeface="+mn-cs"/>
            </a:rPr>
            <a:t>Madrid Calle 30 , S.A.</a:t>
          </a:r>
        </a:p>
      </dgm:t>
    </dgm:pt>
    <dgm:pt modelId="{6603B679-E9D0-4BA6-BDE5-C0A069D0DF4E}" type="parTrans" cxnId="{EBB08FC5-3A90-4DB4-8693-BBC1E5FD10F4}">
      <dgm:prSet custT="1">
        <dgm:style>
          <a:lnRef idx="1">
            <a:schemeClr val="accent6"/>
          </a:lnRef>
          <a:fillRef idx="2">
            <a:schemeClr val="accent6"/>
          </a:fillRef>
          <a:effectRef idx="1">
            <a:schemeClr val="accent6"/>
          </a:effectRef>
          <a:fontRef idx="minor">
            <a:schemeClr val="dk1"/>
          </a:fontRef>
        </dgm:style>
      </dgm:prSet>
      <dgm:spPr>
        <a:xfrm>
          <a:off x="5171437" y="3522636"/>
          <a:ext cx="186615" cy="355593"/>
        </a:xfrm>
        <a:ln/>
      </dgm:spPr>
      <dgm:t>
        <a:bodyPr/>
        <a:lstStyle/>
        <a:p>
          <a:endParaRPr lang="es-ES" sz="900" b="1">
            <a:solidFill>
              <a:sysClr val="windowText" lastClr="000000">
                <a:hueOff val="0"/>
                <a:satOff val="0"/>
                <a:lumOff val="0"/>
                <a:alphaOff val="0"/>
              </a:sysClr>
            </a:solidFill>
            <a:latin typeface="Calibri" panose="020F0502020204030204"/>
            <a:ea typeface="+mn-ea"/>
            <a:cs typeface="+mn-cs"/>
          </a:endParaRPr>
        </a:p>
      </dgm:t>
    </dgm:pt>
    <dgm:pt modelId="{C41ED8D2-95C0-4131-B6D2-8D04106E42F2}" type="sibTrans" cxnId="{EBB08FC5-3A90-4DB4-8693-BBC1E5FD10F4}">
      <dgm:prSet/>
      <dgm:spPr/>
      <dgm:t>
        <a:bodyPr/>
        <a:lstStyle/>
        <a:p>
          <a:endParaRPr lang="es-ES" sz="3200" b="1"/>
        </a:p>
      </dgm:t>
    </dgm:pt>
    <dgm:pt modelId="{503194C7-C1B4-4FCA-8AD7-19C3C12D8D99}">
      <dgm:prSet phldrT="[Texto]" custT="1">
        <dgm:style>
          <a:lnRef idx="1">
            <a:schemeClr val="accent6"/>
          </a:lnRef>
          <a:fillRef idx="2">
            <a:schemeClr val="accent6"/>
          </a:fillRef>
          <a:effectRef idx="1">
            <a:schemeClr val="accent6"/>
          </a:effectRef>
          <a:fontRef idx="minor">
            <a:schemeClr val="dk1"/>
          </a:fontRef>
        </dgm:style>
      </dgm:prSet>
      <dgm:spPr>
        <a:xfrm>
          <a:off x="5358053" y="1780226"/>
          <a:ext cx="933078" cy="284475"/>
        </a:xfrm>
        <a:ln/>
      </dgm:spPr>
      <dgm:t>
        <a:bodyPr/>
        <a:lstStyle/>
        <a:p>
          <a:r>
            <a:rPr lang="es-ES" sz="900" b="1">
              <a:solidFill>
                <a:sysClr val="windowText" lastClr="000000"/>
              </a:solidFill>
              <a:latin typeface="Calibri" panose="020F0502020204030204"/>
              <a:ea typeface="+mn-ea"/>
              <a:cs typeface="+mn-cs"/>
            </a:rPr>
            <a:t>Consorcios</a:t>
          </a:r>
        </a:p>
      </dgm:t>
    </dgm:pt>
    <dgm:pt modelId="{6B431849-11BE-4AE3-9F5D-C8418CF7225C}" type="parTrans" cxnId="{EAA32000-B96B-4ABC-9480-9B20D93D0240}">
      <dgm:prSet custT="1">
        <dgm:style>
          <a:lnRef idx="1">
            <a:schemeClr val="accent6"/>
          </a:lnRef>
          <a:fillRef idx="2">
            <a:schemeClr val="accent6"/>
          </a:fillRef>
          <a:effectRef idx="1">
            <a:schemeClr val="accent6"/>
          </a:effectRef>
          <a:fontRef idx="minor">
            <a:schemeClr val="dk1"/>
          </a:fontRef>
        </dgm:style>
      </dgm:prSet>
      <dgm:spPr>
        <a:xfrm>
          <a:off x="5171437" y="1211276"/>
          <a:ext cx="186615" cy="711187"/>
        </a:xfrm>
        <a:ln/>
      </dgm:spPr>
      <dgm:t>
        <a:bodyPr/>
        <a:lstStyle/>
        <a:p>
          <a:endParaRPr lang="es-ES" sz="900" b="1" dirty="0">
            <a:solidFill>
              <a:sysClr val="windowText" lastClr="000000">
                <a:hueOff val="0"/>
                <a:satOff val="0"/>
                <a:lumOff val="0"/>
                <a:alphaOff val="0"/>
              </a:sysClr>
            </a:solidFill>
            <a:latin typeface="Calibri" panose="020F0502020204030204"/>
            <a:ea typeface="+mn-ea"/>
            <a:cs typeface="+mn-cs"/>
          </a:endParaRPr>
        </a:p>
      </dgm:t>
    </dgm:pt>
    <dgm:pt modelId="{40A36B16-A619-4D75-9F62-4DAB0C1C58FB}" type="sibTrans" cxnId="{EAA32000-B96B-4ABC-9480-9B20D93D0240}">
      <dgm:prSet/>
      <dgm:spPr/>
      <dgm:t>
        <a:bodyPr/>
        <a:lstStyle/>
        <a:p>
          <a:endParaRPr lang="es-ES" sz="3200" b="1"/>
        </a:p>
      </dgm:t>
    </dgm:pt>
    <dgm:pt modelId="{3A293CD1-0386-4FBA-84DD-5186E9E4ABBD}">
      <dgm:prSet phldrT="[Texto]" custT="1">
        <dgm:style>
          <a:lnRef idx="1">
            <a:schemeClr val="accent6"/>
          </a:lnRef>
          <a:fillRef idx="2">
            <a:schemeClr val="accent6"/>
          </a:fillRef>
          <a:effectRef idx="1">
            <a:schemeClr val="accent6"/>
          </a:effectRef>
          <a:fontRef idx="minor">
            <a:schemeClr val="dk1"/>
          </a:fontRef>
        </dgm:style>
      </dgm:prSet>
      <dgm:spPr>
        <a:xfrm>
          <a:off x="6477747" y="1780226"/>
          <a:ext cx="933078" cy="284475"/>
        </a:xfrm>
        <a:ln/>
      </dgm:spPr>
      <dgm:t>
        <a:bodyPr/>
        <a:lstStyle/>
        <a:p>
          <a:r>
            <a:rPr lang="es-ES" sz="900" b="1" dirty="0">
              <a:solidFill>
                <a:sysClr val="windowText" lastClr="000000"/>
              </a:solidFill>
              <a:latin typeface="Calibri" panose="020F0502020204030204"/>
              <a:ea typeface="+mn-ea"/>
              <a:cs typeface="+mn-cs"/>
            </a:rPr>
            <a:t>Consorcio de rehabilitación y equipamiento de teatros de Madrid</a:t>
          </a:r>
        </a:p>
      </dgm:t>
    </dgm:pt>
    <dgm:pt modelId="{4D62FC76-7697-44BD-8EC9-70D580314379}" type="parTrans" cxnId="{0B75E042-6F8C-4BE8-91D0-84C78A418FC6}">
      <dgm:prSet custT="1">
        <dgm:style>
          <a:lnRef idx="1">
            <a:schemeClr val="accent6"/>
          </a:lnRef>
          <a:fillRef idx="2">
            <a:schemeClr val="accent6"/>
          </a:fillRef>
          <a:effectRef idx="1">
            <a:schemeClr val="accent6"/>
          </a:effectRef>
          <a:fontRef idx="minor">
            <a:schemeClr val="dk1"/>
          </a:fontRef>
        </dgm:style>
      </dgm:prSet>
      <dgm:spPr>
        <a:xfrm>
          <a:off x="6291131" y="1876744"/>
          <a:ext cx="186615" cy="91440"/>
        </a:xfrm>
        <a:ln/>
      </dgm:spPr>
      <dgm:t>
        <a:bodyPr/>
        <a:lstStyle/>
        <a:p>
          <a:endParaRPr lang="es-ES" sz="900" b="1">
            <a:solidFill>
              <a:sysClr val="windowText" lastClr="000000">
                <a:hueOff val="0"/>
                <a:satOff val="0"/>
                <a:lumOff val="0"/>
                <a:alphaOff val="0"/>
              </a:sysClr>
            </a:solidFill>
            <a:latin typeface="Calibri" panose="020F0502020204030204"/>
            <a:ea typeface="+mn-ea"/>
            <a:cs typeface="+mn-cs"/>
          </a:endParaRPr>
        </a:p>
      </dgm:t>
    </dgm:pt>
    <dgm:pt modelId="{10EB4BBB-91B8-4078-8125-A450AB20A59B}" type="sibTrans" cxnId="{0B75E042-6F8C-4BE8-91D0-84C78A418FC6}">
      <dgm:prSet/>
      <dgm:spPr/>
      <dgm:t>
        <a:bodyPr/>
        <a:lstStyle/>
        <a:p>
          <a:endParaRPr lang="es-ES" sz="3200" b="1"/>
        </a:p>
      </dgm:t>
    </dgm:pt>
    <dgm:pt modelId="{EBEC569C-7E93-4F97-ABD5-882F3C1D213D}">
      <dgm:prSet phldrT="[Texto]" custT="1">
        <dgm:style>
          <a:lnRef idx="1">
            <a:schemeClr val="accent6"/>
          </a:lnRef>
          <a:fillRef idx="2">
            <a:schemeClr val="accent6"/>
          </a:fillRef>
          <a:effectRef idx="1">
            <a:schemeClr val="accent6"/>
          </a:effectRef>
          <a:fontRef idx="minor">
            <a:schemeClr val="dk1"/>
          </a:fontRef>
        </dgm:style>
      </dgm:prSet>
      <dgm:spPr>
        <a:xfrm>
          <a:off x="4238359" y="3380398"/>
          <a:ext cx="933078" cy="284475"/>
        </a:xfrm>
        <a:ln/>
      </dgm:spPr>
      <dgm:t>
        <a:bodyPr/>
        <a:lstStyle/>
        <a:p>
          <a:r>
            <a:rPr lang="es-ES" sz="900" b="1">
              <a:solidFill>
                <a:sysClr val="windowText" lastClr="000000"/>
              </a:solidFill>
              <a:latin typeface="Calibri" panose="020F0502020204030204"/>
              <a:ea typeface="+mn-ea"/>
              <a:cs typeface="+mn-cs"/>
            </a:rPr>
            <a:t>Entes sujetos a auditoría pública</a:t>
          </a:r>
        </a:p>
      </dgm:t>
    </dgm:pt>
    <dgm:pt modelId="{B726ED4D-2825-449E-BAA3-D4761E3C76CD}" type="parTrans" cxnId="{1D4A4CD0-666C-4EA2-A78B-A76E153F8100}">
      <dgm:prSet custT="1">
        <dgm:style>
          <a:lnRef idx="1">
            <a:schemeClr val="accent6"/>
          </a:lnRef>
          <a:fillRef idx="2">
            <a:schemeClr val="accent6"/>
          </a:fillRef>
          <a:effectRef idx="1">
            <a:schemeClr val="accent6"/>
          </a:effectRef>
          <a:fontRef idx="minor">
            <a:schemeClr val="dk1"/>
          </a:fontRef>
        </dgm:style>
      </dgm:prSet>
      <dgm:spPr>
        <a:xfrm>
          <a:off x="4051743" y="3476916"/>
          <a:ext cx="186615" cy="91440"/>
        </a:xfrm>
        <a:ln/>
      </dgm:spPr>
      <dgm:t>
        <a:bodyPr/>
        <a:lstStyle/>
        <a:p>
          <a:endParaRPr lang="es-ES" sz="900" b="1">
            <a:solidFill>
              <a:sysClr val="windowText" lastClr="000000">
                <a:hueOff val="0"/>
                <a:satOff val="0"/>
                <a:lumOff val="0"/>
                <a:alphaOff val="0"/>
              </a:sysClr>
            </a:solidFill>
            <a:latin typeface="Calibri" panose="020F0502020204030204"/>
            <a:ea typeface="+mn-ea"/>
            <a:cs typeface="+mn-cs"/>
          </a:endParaRPr>
        </a:p>
      </dgm:t>
    </dgm:pt>
    <dgm:pt modelId="{03F24DCE-80AD-41C8-80AC-3EAD6B078D9C}" type="sibTrans" cxnId="{1D4A4CD0-666C-4EA2-A78B-A76E153F8100}">
      <dgm:prSet/>
      <dgm:spPr/>
      <dgm:t>
        <a:bodyPr/>
        <a:lstStyle/>
        <a:p>
          <a:endParaRPr lang="es-ES" sz="3200" b="1"/>
        </a:p>
      </dgm:t>
    </dgm:pt>
    <dgm:pt modelId="{D733FE8F-5EC7-4E50-A017-ED85C1631449}" type="pres">
      <dgm:prSet presAssocID="{5385F4BD-4086-4038-8F75-7E84B19D4F37}" presName="Name0" presStyleCnt="0">
        <dgm:presLayoutVars>
          <dgm:chPref val="1"/>
          <dgm:dir/>
          <dgm:animOne val="branch"/>
          <dgm:animLvl val="lvl"/>
          <dgm:resizeHandles val="exact"/>
        </dgm:presLayoutVars>
      </dgm:prSet>
      <dgm:spPr/>
    </dgm:pt>
    <dgm:pt modelId="{B153B525-0440-415E-88A1-E30048EB1885}" type="pres">
      <dgm:prSet presAssocID="{997BFD06-1ED3-48AF-8278-A456F1986D8A}" presName="root1" presStyleCnt="0"/>
      <dgm:spPr/>
    </dgm:pt>
    <dgm:pt modelId="{DE11FCB2-F831-4AF6-8BA7-674803CEFE1C}" type="pres">
      <dgm:prSet presAssocID="{997BFD06-1ED3-48AF-8278-A456F1986D8A}" presName="LevelOneTextNode" presStyleLbl="node0" presStyleIdx="0" presStyleCnt="1" custScaleX="221312" custScaleY="234426">
        <dgm:presLayoutVars>
          <dgm:chPref val="3"/>
        </dgm:presLayoutVars>
      </dgm:prSet>
      <dgm:spPr>
        <a:prstGeom prst="rect">
          <a:avLst/>
        </a:prstGeom>
      </dgm:spPr>
    </dgm:pt>
    <dgm:pt modelId="{C83240B6-87D3-480C-9CCB-117D17B5C29F}" type="pres">
      <dgm:prSet presAssocID="{997BFD06-1ED3-48AF-8278-A456F1986D8A}" presName="level2hierChild" presStyleCnt="0"/>
      <dgm:spPr/>
    </dgm:pt>
    <dgm:pt modelId="{DB07E447-5830-490D-BB17-37C14D65A752}" type="pres">
      <dgm:prSet presAssocID="{6B169FE1-2C70-4BE1-9C87-700AD93F8DF8}" presName="conn2-1" presStyleLbl="parChTrans1D2" presStyleIdx="0" presStyleCnt="2" custScaleX="2000000"/>
      <dgm:spPr>
        <a:custGeom>
          <a:avLst/>
          <a:gdLst/>
          <a:ahLst/>
          <a:cxnLst/>
          <a:rect l="0" t="0" r="0" b="0"/>
          <a:pathLst>
            <a:path>
              <a:moveTo>
                <a:pt x="0" y="755636"/>
              </a:moveTo>
              <a:lnTo>
                <a:pt x="93307" y="755636"/>
              </a:lnTo>
              <a:lnTo>
                <a:pt x="93307" y="0"/>
              </a:lnTo>
              <a:lnTo>
                <a:pt x="186615" y="0"/>
              </a:lnTo>
            </a:path>
          </a:pathLst>
        </a:custGeom>
      </dgm:spPr>
    </dgm:pt>
    <dgm:pt modelId="{2C432FBA-CE76-4195-9450-2A2C3A7E6B1E}" type="pres">
      <dgm:prSet presAssocID="{6B169FE1-2C70-4BE1-9C87-700AD93F8DF8}" presName="connTx" presStyleLbl="parChTrans1D2" presStyleIdx="0" presStyleCnt="2"/>
      <dgm:spPr/>
    </dgm:pt>
    <dgm:pt modelId="{D14E0C2E-85CA-46E5-BFBC-C7D8BBC218B2}" type="pres">
      <dgm:prSet presAssocID="{4715C6CD-8595-4CD7-9C27-F46312E001DB}" presName="root2" presStyleCnt="0"/>
      <dgm:spPr/>
    </dgm:pt>
    <dgm:pt modelId="{1FC370DB-8A03-4610-8683-06DECAACFAE8}" type="pres">
      <dgm:prSet presAssocID="{4715C6CD-8595-4CD7-9C27-F46312E001DB}" presName="LevelTwoTextNode" presStyleLbl="node2" presStyleIdx="0" presStyleCnt="2" custScaleX="240074" custScaleY="190629">
        <dgm:presLayoutVars>
          <dgm:chPref val="3"/>
        </dgm:presLayoutVars>
      </dgm:prSet>
      <dgm:spPr>
        <a:prstGeom prst="rect">
          <a:avLst/>
        </a:prstGeom>
      </dgm:spPr>
    </dgm:pt>
    <dgm:pt modelId="{65BADC36-F02E-4DB6-A5EB-8BB1E8CAEF9B}" type="pres">
      <dgm:prSet presAssocID="{4715C6CD-8595-4CD7-9C27-F46312E001DB}" presName="level3hierChild" presStyleCnt="0"/>
      <dgm:spPr/>
    </dgm:pt>
    <dgm:pt modelId="{44B2EF02-2880-4086-9C14-9C12C85A547E}" type="pres">
      <dgm:prSet presAssocID="{E8731419-081F-4EF1-80C0-713EBC7A34A1}" presName="conn2-1" presStyleLbl="parChTrans1D3" presStyleIdx="0" presStyleCnt="3" custScaleX="2000000"/>
      <dgm:spPr>
        <a:custGeom>
          <a:avLst/>
          <a:gdLst/>
          <a:ahLst/>
          <a:cxnLst/>
          <a:rect l="0" t="0" r="0" b="0"/>
          <a:pathLst>
            <a:path>
              <a:moveTo>
                <a:pt x="0" y="800086"/>
              </a:moveTo>
              <a:lnTo>
                <a:pt x="93307" y="800086"/>
              </a:lnTo>
              <a:lnTo>
                <a:pt x="93307" y="0"/>
              </a:lnTo>
              <a:lnTo>
                <a:pt x="186615" y="0"/>
              </a:lnTo>
            </a:path>
          </a:pathLst>
        </a:custGeom>
      </dgm:spPr>
    </dgm:pt>
    <dgm:pt modelId="{E28E4C4F-7D21-4FDB-A970-F83AD7816A29}" type="pres">
      <dgm:prSet presAssocID="{E8731419-081F-4EF1-80C0-713EBC7A34A1}" presName="connTx" presStyleLbl="parChTrans1D3" presStyleIdx="0" presStyleCnt="3"/>
      <dgm:spPr/>
    </dgm:pt>
    <dgm:pt modelId="{8AE6F3E0-FB49-4AE0-A231-D1EFDE7B1BB3}" type="pres">
      <dgm:prSet presAssocID="{4C9CB368-C5CD-4F53-BFDE-D355289A7108}" presName="root2" presStyleCnt="0"/>
      <dgm:spPr/>
    </dgm:pt>
    <dgm:pt modelId="{DF1CFDF6-A93A-4708-B10A-A096F58D5C6E}" type="pres">
      <dgm:prSet presAssocID="{4C9CB368-C5CD-4F53-BFDE-D355289A7108}" presName="LevelTwoTextNode" presStyleLbl="node3" presStyleIdx="0" presStyleCnt="3" custScaleX="205057" custScaleY="200556">
        <dgm:presLayoutVars>
          <dgm:chPref val="3"/>
        </dgm:presLayoutVars>
      </dgm:prSet>
      <dgm:spPr>
        <a:prstGeom prst="rect">
          <a:avLst/>
        </a:prstGeom>
      </dgm:spPr>
    </dgm:pt>
    <dgm:pt modelId="{1808B60D-7653-4880-98A3-D9EC9684CEB0}" type="pres">
      <dgm:prSet presAssocID="{4C9CB368-C5CD-4F53-BFDE-D355289A7108}" presName="level3hierChild" presStyleCnt="0"/>
      <dgm:spPr/>
    </dgm:pt>
    <dgm:pt modelId="{E3091321-4FA6-4716-921E-F29CCCBE48B5}" type="pres">
      <dgm:prSet presAssocID="{E9A94CFC-22F6-4596-9256-9CE245EEB188}" presName="conn2-1" presStyleLbl="parChTrans1D4" presStyleIdx="0" presStyleCnt="17" custScaleX="2000000"/>
      <dgm:spPr>
        <a:custGeom>
          <a:avLst/>
          <a:gdLst/>
          <a:ahLst/>
          <a:cxnLst/>
          <a:rect l="0" t="0" r="0" b="0"/>
          <a:pathLst>
            <a:path>
              <a:moveTo>
                <a:pt x="0" y="711187"/>
              </a:moveTo>
              <a:lnTo>
                <a:pt x="93307" y="711187"/>
              </a:lnTo>
              <a:lnTo>
                <a:pt x="93307" y="0"/>
              </a:lnTo>
              <a:lnTo>
                <a:pt x="186615" y="0"/>
              </a:lnTo>
            </a:path>
          </a:pathLst>
        </a:custGeom>
      </dgm:spPr>
    </dgm:pt>
    <dgm:pt modelId="{874E327B-5ACA-4AA1-85BA-0EAFE1805184}" type="pres">
      <dgm:prSet presAssocID="{E9A94CFC-22F6-4596-9256-9CE245EEB188}" presName="connTx" presStyleLbl="parChTrans1D4" presStyleIdx="0" presStyleCnt="17"/>
      <dgm:spPr/>
    </dgm:pt>
    <dgm:pt modelId="{026F04D1-2738-4765-8A4F-796FF54778A1}" type="pres">
      <dgm:prSet presAssocID="{EF4E5F9B-3B20-424D-9CFA-9194570D428F}" presName="root2" presStyleCnt="0"/>
      <dgm:spPr/>
    </dgm:pt>
    <dgm:pt modelId="{46E9DDA0-B809-4B31-8B2A-781F4A5799BE}" type="pres">
      <dgm:prSet presAssocID="{EF4E5F9B-3B20-424D-9CFA-9194570D428F}" presName="LevelTwoTextNode" presStyleLbl="node4" presStyleIdx="0" presStyleCnt="17" custScaleX="307167">
        <dgm:presLayoutVars>
          <dgm:chPref val="3"/>
        </dgm:presLayoutVars>
      </dgm:prSet>
      <dgm:spPr>
        <a:prstGeom prst="rect">
          <a:avLst/>
        </a:prstGeom>
      </dgm:spPr>
    </dgm:pt>
    <dgm:pt modelId="{85A4C82D-A705-432B-B9ED-11A38855D664}" type="pres">
      <dgm:prSet presAssocID="{EF4E5F9B-3B20-424D-9CFA-9194570D428F}" presName="level3hierChild" presStyleCnt="0"/>
      <dgm:spPr/>
    </dgm:pt>
    <dgm:pt modelId="{507CBF7D-89C2-4B4A-A0A4-2C6BF755836E}" type="pres">
      <dgm:prSet presAssocID="{D6AC042F-A33F-436A-ACEC-D68BB3F19BB5}" presName="conn2-1" presStyleLbl="parChTrans1D4" presStyleIdx="1" presStyleCnt="17" custScaleX="2000000"/>
      <dgm:spPr>
        <a:custGeom>
          <a:avLst/>
          <a:gdLst/>
          <a:ahLst/>
          <a:cxnLst/>
          <a:rect l="0" t="0" r="0" b="0"/>
          <a:pathLst>
            <a:path>
              <a:moveTo>
                <a:pt x="0" y="342709"/>
              </a:moveTo>
              <a:lnTo>
                <a:pt x="86547" y="342709"/>
              </a:lnTo>
              <a:lnTo>
                <a:pt x="86547" y="0"/>
              </a:lnTo>
              <a:lnTo>
                <a:pt x="173095" y="0"/>
              </a:lnTo>
            </a:path>
          </a:pathLst>
        </a:custGeom>
      </dgm:spPr>
    </dgm:pt>
    <dgm:pt modelId="{240A0CFD-E180-41D8-9F5C-5BB560BEE2D9}" type="pres">
      <dgm:prSet presAssocID="{D6AC042F-A33F-436A-ACEC-D68BB3F19BB5}" presName="connTx" presStyleLbl="parChTrans1D4" presStyleIdx="1" presStyleCnt="17"/>
      <dgm:spPr/>
    </dgm:pt>
    <dgm:pt modelId="{0F1A1A5C-E247-40E2-82B3-F48E8653F899}" type="pres">
      <dgm:prSet presAssocID="{37F088DF-6B37-4D65-80CF-ED60BDF08A31}" presName="root2" presStyleCnt="0"/>
      <dgm:spPr/>
    </dgm:pt>
    <dgm:pt modelId="{24E95297-A52A-4CF7-8791-9BD065DBE941}" type="pres">
      <dgm:prSet presAssocID="{37F088DF-6B37-4D65-80CF-ED60BDF08A31}" presName="LevelTwoTextNode" presStyleLbl="node4" presStyleIdx="1" presStyleCnt="17" custScaleX="307167" custLinFactNeighborX="-275" custLinFactNeighborY="19870">
        <dgm:presLayoutVars>
          <dgm:chPref val="3"/>
        </dgm:presLayoutVars>
      </dgm:prSet>
      <dgm:spPr>
        <a:prstGeom prst="rect">
          <a:avLst/>
        </a:prstGeom>
      </dgm:spPr>
    </dgm:pt>
    <dgm:pt modelId="{8F0BF8EA-F6C1-431A-B409-5006712CBEA4}" type="pres">
      <dgm:prSet presAssocID="{37F088DF-6B37-4D65-80CF-ED60BDF08A31}" presName="level3hierChild" presStyleCnt="0"/>
      <dgm:spPr/>
    </dgm:pt>
    <dgm:pt modelId="{46BA18C8-D96D-4ADE-9850-73FF57721100}" type="pres">
      <dgm:prSet presAssocID="{B12B00EB-85EA-4B83-B0AE-0A95205068B9}" presName="conn2-1" presStyleLbl="parChTrans1D4" presStyleIdx="2" presStyleCnt="17" custScaleX="2000000"/>
      <dgm:spPr>
        <a:custGeom>
          <a:avLst/>
          <a:gdLst/>
          <a:ahLst/>
          <a:cxnLst/>
          <a:rect l="0" t="0" r="0" b="0"/>
          <a:pathLst>
            <a:path>
              <a:moveTo>
                <a:pt x="0" y="724071"/>
              </a:moveTo>
              <a:lnTo>
                <a:pt x="100067" y="724071"/>
              </a:lnTo>
              <a:lnTo>
                <a:pt x="100067" y="0"/>
              </a:lnTo>
              <a:lnTo>
                <a:pt x="200135" y="0"/>
              </a:lnTo>
            </a:path>
          </a:pathLst>
        </a:custGeom>
      </dgm:spPr>
    </dgm:pt>
    <dgm:pt modelId="{1660995D-09E8-4156-B290-EACCF3D5F58D}" type="pres">
      <dgm:prSet presAssocID="{B12B00EB-85EA-4B83-B0AE-0A95205068B9}" presName="connTx" presStyleLbl="parChTrans1D4" presStyleIdx="2" presStyleCnt="17"/>
      <dgm:spPr/>
    </dgm:pt>
    <dgm:pt modelId="{F5C287E1-142C-42EC-A1B9-EFFEE1C16CCA}" type="pres">
      <dgm:prSet presAssocID="{F580F525-DE4A-4D81-9CF7-53A4F84DC586}" presName="root2" presStyleCnt="0"/>
      <dgm:spPr/>
    </dgm:pt>
    <dgm:pt modelId="{9D187D0B-6AA5-4AC6-B67B-AB3B6CF35576}" type="pres">
      <dgm:prSet presAssocID="{F580F525-DE4A-4D81-9CF7-53A4F84DC586}" presName="LevelTwoTextNode" presStyleLbl="node4" presStyleIdx="2" presStyleCnt="17" custScaleX="321203">
        <dgm:presLayoutVars>
          <dgm:chPref val="3"/>
        </dgm:presLayoutVars>
      </dgm:prSet>
      <dgm:spPr>
        <a:prstGeom prst="rect">
          <a:avLst/>
        </a:prstGeom>
      </dgm:spPr>
    </dgm:pt>
    <dgm:pt modelId="{09E43B57-CF57-477C-A132-F12B73A6EB07}" type="pres">
      <dgm:prSet presAssocID="{F580F525-DE4A-4D81-9CF7-53A4F84DC586}" presName="level3hierChild" presStyleCnt="0"/>
      <dgm:spPr/>
    </dgm:pt>
    <dgm:pt modelId="{12628B59-F501-42DE-B0BB-94BD15FE6DD0}" type="pres">
      <dgm:prSet presAssocID="{C5853D27-9E24-4F8D-AF7F-FF3208EDF6A2}" presName="conn2-1" presStyleLbl="parChTrans1D4" presStyleIdx="3" presStyleCnt="17" custScaleX="2000000"/>
      <dgm:spPr>
        <a:custGeom>
          <a:avLst/>
          <a:gdLst/>
          <a:ahLst/>
          <a:cxnLst/>
          <a:rect l="0" t="0" r="0" b="0"/>
          <a:pathLst>
            <a:path>
              <a:moveTo>
                <a:pt x="0" y="368477"/>
              </a:moveTo>
              <a:lnTo>
                <a:pt x="100067" y="368477"/>
              </a:lnTo>
              <a:lnTo>
                <a:pt x="100067" y="0"/>
              </a:lnTo>
              <a:lnTo>
                <a:pt x="200135" y="0"/>
              </a:lnTo>
            </a:path>
          </a:pathLst>
        </a:custGeom>
      </dgm:spPr>
    </dgm:pt>
    <dgm:pt modelId="{AF7A5A3E-D177-4CC5-BBBF-98B86DDBC8E9}" type="pres">
      <dgm:prSet presAssocID="{C5853D27-9E24-4F8D-AF7F-FF3208EDF6A2}" presName="connTx" presStyleLbl="parChTrans1D4" presStyleIdx="3" presStyleCnt="17"/>
      <dgm:spPr/>
    </dgm:pt>
    <dgm:pt modelId="{74C9E877-23BD-4745-9B39-3D80F3BD0F8B}" type="pres">
      <dgm:prSet presAssocID="{3380E4FC-ED02-4FA2-A687-A0E6D3184DFE}" presName="root2" presStyleCnt="0"/>
      <dgm:spPr/>
    </dgm:pt>
    <dgm:pt modelId="{10CB401A-CE9C-4CC2-978D-E0297CDC4FC1}" type="pres">
      <dgm:prSet presAssocID="{3380E4FC-ED02-4FA2-A687-A0E6D3184DFE}" presName="LevelTwoTextNode" presStyleLbl="node4" presStyleIdx="3" presStyleCnt="17" custScaleX="321205">
        <dgm:presLayoutVars>
          <dgm:chPref val="3"/>
        </dgm:presLayoutVars>
      </dgm:prSet>
      <dgm:spPr>
        <a:prstGeom prst="rect">
          <a:avLst/>
        </a:prstGeom>
      </dgm:spPr>
    </dgm:pt>
    <dgm:pt modelId="{B99E1F2D-EED4-4CE7-93C9-7FA1D2E88A5E}" type="pres">
      <dgm:prSet presAssocID="{3380E4FC-ED02-4FA2-A687-A0E6D3184DFE}" presName="level3hierChild" presStyleCnt="0"/>
      <dgm:spPr/>
    </dgm:pt>
    <dgm:pt modelId="{6086CF39-B931-4914-A98B-9E1EDDA8B2E8}" type="pres">
      <dgm:prSet presAssocID="{8EF1C917-3E2A-4C7B-A840-BE8822B6F1C2}" presName="conn2-1" presStyleLbl="parChTrans1D4" presStyleIdx="4" presStyleCnt="17" custScaleX="2000000"/>
      <dgm:spPr>
        <a:custGeom>
          <a:avLst/>
          <a:gdLst/>
          <a:ahLst/>
          <a:cxnLst/>
          <a:rect l="0" t="0" r="0" b="0"/>
          <a:pathLst>
            <a:path>
              <a:moveTo>
                <a:pt x="0" y="58603"/>
              </a:moveTo>
              <a:lnTo>
                <a:pt x="100067" y="58603"/>
              </a:lnTo>
              <a:lnTo>
                <a:pt x="100067" y="45720"/>
              </a:lnTo>
              <a:lnTo>
                <a:pt x="200135" y="45720"/>
              </a:lnTo>
            </a:path>
          </a:pathLst>
        </a:custGeom>
      </dgm:spPr>
    </dgm:pt>
    <dgm:pt modelId="{3D660E59-E935-45A0-8758-CAC38465DC2E}" type="pres">
      <dgm:prSet presAssocID="{8EF1C917-3E2A-4C7B-A840-BE8822B6F1C2}" presName="connTx" presStyleLbl="parChTrans1D4" presStyleIdx="4" presStyleCnt="17"/>
      <dgm:spPr/>
    </dgm:pt>
    <dgm:pt modelId="{236A5953-9052-4D04-9E2B-610F7DD83692}" type="pres">
      <dgm:prSet presAssocID="{4D0A8D3A-7565-49B6-8EB1-01B2FE8D89C7}" presName="root2" presStyleCnt="0"/>
      <dgm:spPr/>
    </dgm:pt>
    <dgm:pt modelId="{3636C881-6754-4390-B3B2-7CC0A57BCF2E}" type="pres">
      <dgm:prSet presAssocID="{4D0A8D3A-7565-49B6-8EB1-01B2FE8D89C7}" presName="LevelTwoTextNode" presStyleLbl="node4" presStyleIdx="4" presStyleCnt="17" custScaleX="321205">
        <dgm:presLayoutVars>
          <dgm:chPref val="3"/>
        </dgm:presLayoutVars>
      </dgm:prSet>
      <dgm:spPr>
        <a:prstGeom prst="rect">
          <a:avLst/>
        </a:prstGeom>
      </dgm:spPr>
    </dgm:pt>
    <dgm:pt modelId="{2C1DAD21-2509-4FF8-A104-792AA081FA1D}" type="pres">
      <dgm:prSet presAssocID="{4D0A8D3A-7565-49B6-8EB1-01B2FE8D89C7}" presName="level3hierChild" presStyleCnt="0"/>
      <dgm:spPr/>
    </dgm:pt>
    <dgm:pt modelId="{F9040A03-B0E9-4C9D-9D60-9D84F88ED652}" type="pres">
      <dgm:prSet presAssocID="{BD36F70D-1D81-438A-9531-82CE29E898CF}" presName="conn2-1" presStyleLbl="parChTrans1D4" presStyleIdx="5" presStyleCnt="17" custScaleX="2000000"/>
      <dgm:spPr>
        <a:custGeom>
          <a:avLst/>
          <a:gdLst/>
          <a:ahLst/>
          <a:cxnLst/>
          <a:rect l="0" t="0" r="0" b="0"/>
          <a:pathLst>
            <a:path>
              <a:moveTo>
                <a:pt x="0" y="0"/>
              </a:moveTo>
              <a:lnTo>
                <a:pt x="100067" y="0"/>
              </a:lnTo>
              <a:lnTo>
                <a:pt x="100067" y="342709"/>
              </a:lnTo>
              <a:lnTo>
                <a:pt x="200135" y="342709"/>
              </a:lnTo>
            </a:path>
          </a:pathLst>
        </a:custGeom>
      </dgm:spPr>
    </dgm:pt>
    <dgm:pt modelId="{D71E4A80-C6E1-43DD-B0E6-DD0297434D01}" type="pres">
      <dgm:prSet presAssocID="{BD36F70D-1D81-438A-9531-82CE29E898CF}" presName="connTx" presStyleLbl="parChTrans1D4" presStyleIdx="5" presStyleCnt="17"/>
      <dgm:spPr/>
    </dgm:pt>
    <dgm:pt modelId="{6F2BB2F9-A8D9-4508-A682-A0DB22EA7D22}" type="pres">
      <dgm:prSet presAssocID="{14D5CFDE-60CB-42FD-A9CA-570666E63432}" presName="root2" presStyleCnt="0"/>
      <dgm:spPr/>
    </dgm:pt>
    <dgm:pt modelId="{EB7B49A4-1715-4E66-BA51-7E5465CB1F90}" type="pres">
      <dgm:prSet presAssocID="{14D5CFDE-60CB-42FD-A9CA-570666E63432}" presName="LevelTwoTextNode" presStyleLbl="node4" presStyleIdx="5" presStyleCnt="17" custScaleX="321205">
        <dgm:presLayoutVars>
          <dgm:chPref val="3"/>
        </dgm:presLayoutVars>
      </dgm:prSet>
      <dgm:spPr>
        <a:prstGeom prst="rect">
          <a:avLst/>
        </a:prstGeom>
      </dgm:spPr>
    </dgm:pt>
    <dgm:pt modelId="{93DD498C-1AC6-4299-820F-EF3D793E9D8D}" type="pres">
      <dgm:prSet presAssocID="{14D5CFDE-60CB-42FD-A9CA-570666E63432}" presName="level3hierChild" presStyleCnt="0"/>
      <dgm:spPr/>
    </dgm:pt>
    <dgm:pt modelId="{BC386364-9D9E-4A52-B947-E4EE0D95A37C}" type="pres">
      <dgm:prSet presAssocID="{C12B597D-80A6-48B1-827C-855C110EA7A1}" presName="conn2-1" presStyleLbl="parChTrans1D4" presStyleIdx="6" presStyleCnt="17" custScaleX="2000000"/>
      <dgm:spPr>
        <a:custGeom>
          <a:avLst/>
          <a:gdLst/>
          <a:ahLst/>
          <a:cxnLst/>
          <a:rect l="0" t="0" r="0" b="0"/>
          <a:pathLst>
            <a:path>
              <a:moveTo>
                <a:pt x="0" y="0"/>
              </a:moveTo>
              <a:lnTo>
                <a:pt x="100067" y="0"/>
              </a:lnTo>
              <a:lnTo>
                <a:pt x="100067" y="698303"/>
              </a:lnTo>
              <a:lnTo>
                <a:pt x="200135" y="698303"/>
              </a:lnTo>
            </a:path>
          </a:pathLst>
        </a:custGeom>
      </dgm:spPr>
    </dgm:pt>
    <dgm:pt modelId="{E172BE5E-850E-4AF7-9642-C06F598EDA1F}" type="pres">
      <dgm:prSet presAssocID="{C12B597D-80A6-48B1-827C-855C110EA7A1}" presName="connTx" presStyleLbl="parChTrans1D4" presStyleIdx="6" presStyleCnt="17"/>
      <dgm:spPr/>
    </dgm:pt>
    <dgm:pt modelId="{3ABA605B-362A-4735-9850-1A91F486965E}" type="pres">
      <dgm:prSet presAssocID="{4FCA7D10-1B53-4D10-B312-9D5084A009DA}" presName="root2" presStyleCnt="0"/>
      <dgm:spPr/>
    </dgm:pt>
    <dgm:pt modelId="{588748D9-B5E0-4513-AFF6-683D890DDEB1}" type="pres">
      <dgm:prSet presAssocID="{4FCA7D10-1B53-4D10-B312-9D5084A009DA}" presName="LevelTwoTextNode" presStyleLbl="node4" presStyleIdx="6" presStyleCnt="17" custScaleX="321205">
        <dgm:presLayoutVars>
          <dgm:chPref val="3"/>
        </dgm:presLayoutVars>
      </dgm:prSet>
      <dgm:spPr>
        <a:prstGeom prst="rect">
          <a:avLst/>
        </a:prstGeom>
      </dgm:spPr>
    </dgm:pt>
    <dgm:pt modelId="{98D35BEF-5409-4E4C-9A43-3DFA6EDACBD0}" type="pres">
      <dgm:prSet presAssocID="{4FCA7D10-1B53-4D10-B312-9D5084A009DA}" presName="level3hierChild" presStyleCnt="0"/>
      <dgm:spPr/>
    </dgm:pt>
    <dgm:pt modelId="{D95E5355-27D4-4FC3-A8EE-4DE0591591F6}" type="pres">
      <dgm:prSet presAssocID="{6B431849-11BE-4AE3-9F5D-C8418CF7225C}" presName="conn2-1" presStyleLbl="parChTrans1D4" presStyleIdx="7" presStyleCnt="17" custScaleX="2000000"/>
      <dgm:spPr>
        <a:custGeom>
          <a:avLst/>
          <a:gdLst/>
          <a:ahLst/>
          <a:cxnLst/>
          <a:rect l="0" t="0" r="0" b="0"/>
          <a:pathLst>
            <a:path>
              <a:moveTo>
                <a:pt x="0" y="0"/>
              </a:moveTo>
              <a:lnTo>
                <a:pt x="93307" y="0"/>
              </a:lnTo>
              <a:lnTo>
                <a:pt x="93307" y="711187"/>
              </a:lnTo>
              <a:lnTo>
                <a:pt x="186615" y="711187"/>
              </a:lnTo>
            </a:path>
          </a:pathLst>
        </a:custGeom>
      </dgm:spPr>
    </dgm:pt>
    <dgm:pt modelId="{173EA91E-190E-4E4F-B571-CB07B0A3A3E5}" type="pres">
      <dgm:prSet presAssocID="{6B431849-11BE-4AE3-9F5D-C8418CF7225C}" presName="connTx" presStyleLbl="parChTrans1D4" presStyleIdx="7" presStyleCnt="17"/>
      <dgm:spPr/>
    </dgm:pt>
    <dgm:pt modelId="{0E8E7530-FA02-4976-8535-695960A617CB}" type="pres">
      <dgm:prSet presAssocID="{503194C7-C1B4-4FCA-8AD7-19C3C12D8D99}" presName="root2" presStyleCnt="0"/>
      <dgm:spPr/>
    </dgm:pt>
    <dgm:pt modelId="{8D7612A3-86A5-412C-8FEA-2E22B1A97556}" type="pres">
      <dgm:prSet presAssocID="{503194C7-C1B4-4FCA-8AD7-19C3C12D8D99}" presName="LevelTwoTextNode" presStyleLbl="node4" presStyleIdx="7" presStyleCnt="17" custScaleX="307167">
        <dgm:presLayoutVars>
          <dgm:chPref val="3"/>
        </dgm:presLayoutVars>
      </dgm:prSet>
      <dgm:spPr>
        <a:prstGeom prst="rect">
          <a:avLst/>
        </a:prstGeom>
      </dgm:spPr>
    </dgm:pt>
    <dgm:pt modelId="{7B28F303-F213-4B01-8FAC-499758706E6D}" type="pres">
      <dgm:prSet presAssocID="{503194C7-C1B4-4FCA-8AD7-19C3C12D8D99}" presName="level3hierChild" presStyleCnt="0"/>
      <dgm:spPr/>
    </dgm:pt>
    <dgm:pt modelId="{35473E2D-1B03-4889-8E90-206CD78BABD3}" type="pres">
      <dgm:prSet presAssocID="{4D62FC76-7697-44BD-8EC9-70D580314379}" presName="conn2-1" presStyleLbl="parChTrans1D4" presStyleIdx="8" presStyleCnt="17" custScaleX="2000000"/>
      <dgm:spPr>
        <a:custGeom>
          <a:avLst/>
          <a:gdLst/>
          <a:ahLst/>
          <a:cxnLst/>
          <a:rect l="0" t="0" r="0" b="0"/>
          <a:pathLst>
            <a:path>
              <a:moveTo>
                <a:pt x="0" y="45720"/>
              </a:moveTo>
              <a:lnTo>
                <a:pt x="186615" y="45720"/>
              </a:lnTo>
            </a:path>
          </a:pathLst>
        </a:custGeom>
      </dgm:spPr>
    </dgm:pt>
    <dgm:pt modelId="{EC7B5B9F-B858-4F1E-8515-3DE386EAA873}" type="pres">
      <dgm:prSet presAssocID="{4D62FC76-7697-44BD-8EC9-70D580314379}" presName="connTx" presStyleLbl="parChTrans1D4" presStyleIdx="8" presStyleCnt="17"/>
      <dgm:spPr/>
    </dgm:pt>
    <dgm:pt modelId="{5D5799F7-5F36-419B-AF08-85EE21420A81}" type="pres">
      <dgm:prSet presAssocID="{3A293CD1-0386-4FBA-84DD-5186E9E4ABBD}" presName="root2" presStyleCnt="0"/>
      <dgm:spPr/>
    </dgm:pt>
    <dgm:pt modelId="{08FB6A28-EBC1-4341-8E1F-5DECFD8A5B4E}" type="pres">
      <dgm:prSet presAssocID="{3A293CD1-0386-4FBA-84DD-5186E9E4ABBD}" presName="LevelTwoTextNode" presStyleLbl="node4" presStyleIdx="8" presStyleCnt="17" custScaleX="321205" custScaleY="140517">
        <dgm:presLayoutVars>
          <dgm:chPref val="3"/>
        </dgm:presLayoutVars>
      </dgm:prSet>
      <dgm:spPr>
        <a:prstGeom prst="rect">
          <a:avLst/>
        </a:prstGeom>
      </dgm:spPr>
    </dgm:pt>
    <dgm:pt modelId="{23D56C8F-E8BD-4F24-BEEE-B962CC61A194}" type="pres">
      <dgm:prSet presAssocID="{3A293CD1-0386-4FBA-84DD-5186E9E4ABBD}" presName="level3hierChild" presStyleCnt="0"/>
      <dgm:spPr/>
    </dgm:pt>
    <dgm:pt modelId="{24A1F390-7984-472B-9C36-A6F11C3268FF}" type="pres">
      <dgm:prSet presAssocID="{6868F603-A04D-48F0-86CC-C576D277A664}" presName="conn2-1" presStyleLbl="parChTrans1D3" presStyleIdx="1" presStyleCnt="3" custScaleX="2000000"/>
      <dgm:spPr>
        <a:custGeom>
          <a:avLst/>
          <a:gdLst/>
          <a:ahLst/>
          <a:cxnLst/>
          <a:rect l="0" t="0" r="0" b="0"/>
          <a:pathLst>
            <a:path>
              <a:moveTo>
                <a:pt x="0" y="0"/>
              </a:moveTo>
              <a:lnTo>
                <a:pt x="93307" y="0"/>
              </a:lnTo>
              <a:lnTo>
                <a:pt x="93307" y="800086"/>
              </a:lnTo>
              <a:lnTo>
                <a:pt x="186615" y="800086"/>
              </a:lnTo>
            </a:path>
          </a:pathLst>
        </a:custGeom>
      </dgm:spPr>
    </dgm:pt>
    <dgm:pt modelId="{E2888FA8-F6C8-46AB-84F3-D0F483613C09}" type="pres">
      <dgm:prSet presAssocID="{6868F603-A04D-48F0-86CC-C576D277A664}" presName="connTx" presStyleLbl="parChTrans1D3" presStyleIdx="1" presStyleCnt="3"/>
      <dgm:spPr/>
    </dgm:pt>
    <dgm:pt modelId="{99E586CA-072B-45B5-BC79-1BBF690A20BE}" type="pres">
      <dgm:prSet presAssocID="{E5017B94-3852-4D4B-94FF-B7DD96AE89E6}" presName="root2" presStyleCnt="0"/>
      <dgm:spPr/>
    </dgm:pt>
    <dgm:pt modelId="{C409BB16-EC95-42E0-B9D3-85F4FCB6082A}" type="pres">
      <dgm:prSet presAssocID="{E5017B94-3852-4D4B-94FF-B7DD96AE89E6}" presName="LevelTwoTextNode" presStyleLbl="node3" presStyleIdx="1" presStyleCnt="3" custScaleX="205057">
        <dgm:presLayoutVars>
          <dgm:chPref val="3"/>
        </dgm:presLayoutVars>
      </dgm:prSet>
      <dgm:spPr>
        <a:prstGeom prst="rect">
          <a:avLst/>
        </a:prstGeom>
      </dgm:spPr>
    </dgm:pt>
    <dgm:pt modelId="{A28A130A-1373-48EC-BF11-E154AA0EAEB5}" type="pres">
      <dgm:prSet presAssocID="{E5017B94-3852-4D4B-94FF-B7DD96AE89E6}" presName="level3hierChild" presStyleCnt="0"/>
      <dgm:spPr/>
    </dgm:pt>
    <dgm:pt modelId="{F3F6B76A-108D-4F4F-8F91-C03C433AB1C4}" type="pres">
      <dgm:prSet presAssocID="{2EA958E4-8285-425F-9008-6B382F6459B7}" presName="conn2-1" presStyleLbl="parChTrans1D4" presStyleIdx="9" presStyleCnt="17" custScaleX="2000000"/>
      <dgm:spPr>
        <a:custGeom>
          <a:avLst/>
          <a:gdLst/>
          <a:ahLst/>
          <a:cxnLst/>
          <a:rect l="0" t="0" r="0" b="0"/>
          <a:pathLst>
            <a:path>
              <a:moveTo>
                <a:pt x="0" y="45720"/>
              </a:moveTo>
              <a:lnTo>
                <a:pt x="186615" y="45720"/>
              </a:lnTo>
            </a:path>
          </a:pathLst>
        </a:custGeom>
      </dgm:spPr>
    </dgm:pt>
    <dgm:pt modelId="{E358BF00-F806-4738-8BE8-F426BEAA511A}" type="pres">
      <dgm:prSet presAssocID="{2EA958E4-8285-425F-9008-6B382F6459B7}" presName="connTx" presStyleLbl="parChTrans1D4" presStyleIdx="9" presStyleCnt="17"/>
      <dgm:spPr/>
    </dgm:pt>
    <dgm:pt modelId="{056C1C67-E7A1-458F-9554-5021D25202AF}" type="pres">
      <dgm:prSet presAssocID="{C6779F82-218E-4EEE-8434-DEAD60ECE447}" presName="root2" presStyleCnt="0"/>
      <dgm:spPr/>
    </dgm:pt>
    <dgm:pt modelId="{63F13BE4-8E55-4B8F-A569-E24B0E400411}" type="pres">
      <dgm:prSet presAssocID="{C6779F82-218E-4EEE-8434-DEAD60ECE447}" presName="LevelTwoTextNode" presStyleLbl="node4" presStyleIdx="9" presStyleCnt="17" custScaleX="307167" custScaleY="163055">
        <dgm:presLayoutVars>
          <dgm:chPref val="3"/>
        </dgm:presLayoutVars>
      </dgm:prSet>
      <dgm:spPr>
        <a:prstGeom prst="rect">
          <a:avLst/>
        </a:prstGeom>
      </dgm:spPr>
    </dgm:pt>
    <dgm:pt modelId="{F83A24AF-F56D-4960-9F79-F219013A1E56}" type="pres">
      <dgm:prSet presAssocID="{C6779F82-218E-4EEE-8434-DEAD60ECE447}" presName="level3hierChild" presStyleCnt="0"/>
      <dgm:spPr/>
    </dgm:pt>
    <dgm:pt modelId="{3A698179-D9E5-442A-ACEA-04A99C2F7FB0}" type="pres">
      <dgm:prSet presAssocID="{6DCC3ECB-8DD8-4951-BEBC-F71F3CB9637A}" presName="conn2-1" presStyleLbl="parChTrans1D4" presStyleIdx="10" presStyleCnt="17" custScaleX="2000000"/>
      <dgm:spPr>
        <a:custGeom>
          <a:avLst/>
          <a:gdLst/>
          <a:ahLst/>
          <a:cxnLst/>
          <a:rect l="0" t="0" r="0" b="0"/>
          <a:pathLst>
            <a:path>
              <a:moveTo>
                <a:pt x="0" y="533390"/>
              </a:moveTo>
              <a:lnTo>
                <a:pt x="93307" y="533390"/>
              </a:lnTo>
              <a:lnTo>
                <a:pt x="93307" y="0"/>
              </a:lnTo>
              <a:lnTo>
                <a:pt x="186615" y="0"/>
              </a:lnTo>
            </a:path>
          </a:pathLst>
        </a:custGeom>
      </dgm:spPr>
    </dgm:pt>
    <dgm:pt modelId="{767607AB-DF61-4A5E-871E-046831B83241}" type="pres">
      <dgm:prSet presAssocID="{6DCC3ECB-8DD8-4951-BEBC-F71F3CB9637A}" presName="connTx" presStyleLbl="parChTrans1D4" presStyleIdx="10" presStyleCnt="17"/>
      <dgm:spPr/>
    </dgm:pt>
    <dgm:pt modelId="{758EA0B1-DB0F-4775-90F1-D4D8570C2D0B}" type="pres">
      <dgm:prSet presAssocID="{2BAC897B-47B5-4419-9625-73A4B1F56100}" presName="root2" presStyleCnt="0"/>
      <dgm:spPr/>
    </dgm:pt>
    <dgm:pt modelId="{9E46DD9B-969C-4060-AE06-A4996DA25AD5}" type="pres">
      <dgm:prSet presAssocID="{2BAC897B-47B5-4419-9625-73A4B1F56100}" presName="LevelTwoTextNode" presStyleLbl="node4" presStyleIdx="10" presStyleCnt="17" custScaleX="321205" custScaleY="113105">
        <dgm:presLayoutVars>
          <dgm:chPref val="3"/>
        </dgm:presLayoutVars>
      </dgm:prSet>
      <dgm:spPr>
        <a:prstGeom prst="rect">
          <a:avLst/>
        </a:prstGeom>
      </dgm:spPr>
    </dgm:pt>
    <dgm:pt modelId="{6325127E-BBE1-4CEF-8B58-E55EACC71CDF}" type="pres">
      <dgm:prSet presAssocID="{2BAC897B-47B5-4419-9625-73A4B1F56100}" presName="level3hierChild" presStyleCnt="0"/>
      <dgm:spPr/>
    </dgm:pt>
    <dgm:pt modelId="{F1D6F073-48FC-4021-A0AF-D17BC165673A}" type="pres">
      <dgm:prSet presAssocID="{B7E71406-4A09-47E3-B819-DBD9F7388218}" presName="conn2-1" presStyleLbl="parChTrans1D4" presStyleIdx="11" presStyleCnt="17" custScaleX="2000000"/>
      <dgm:spPr>
        <a:custGeom>
          <a:avLst/>
          <a:gdLst/>
          <a:ahLst/>
          <a:cxnLst/>
          <a:rect l="0" t="0" r="0" b="0"/>
          <a:pathLst>
            <a:path>
              <a:moveTo>
                <a:pt x="0" y="177796"/>
              </a:moveTo>
              <a:lnTo>
                <a:pt x="93307" y="177796"/>
              </a:lnTo>
              <a:lnTo>
                <a:pt x="93307" y="0"/>
              </a:lnTo>
              <a:lnTo>
                <a:pt x="186615" y="0"/>
              </a:lnTo>
            </a:path>
          </a:pathLst>
        </a:custGeom>
      </dgm:spPr>
    </dgm:pt>
    <dgm:pt modelId="{68B267E0-65ED-4C1D-A41F-48AA76F1E118}" type="pres">
      <dgm:prSet presAssocID="{B7E71406-4A09-47E3-B819-DBD9F7388218}" presName="connTx" presStyleLbl="parChTrans1D4" presStyleIdx="11" presStyleCnt="17"/>
      <dgm:spPr/>
    </dgm:pt>
    <dgm:pt modelId="{317193F7-FA6C-45AB-9AD3-7A34E0CFFB17}" type="pres">
      <dgm:prSet presAssocID="{B9758665-6BAB-4F39-A67C-2BBA2B81D04F}" presName="root2" presStyleCnt="0"/>
      <dgm:spPr/>
    </dgm:pt>
    <dgm:pt modelId="{6C78C35D-D04D-490B-8B90-397537793953}" type="pres">
      <dgm:prSet presAssocID="{B9758665-6BAB-4F39-A67C-2BBA2B81D04F}" presName="LevelTwoTextNode" presStyleLbl="node4" presStyleIdx="11" presStyleCnt="17" custScaleX="321205" custScaleY="137134">
        <dgm:presLayoutVars>
          <dgm:chPref val="3"/>
        </dgm:presLayoutVars>
      </dgm:prSet>
      <dgm:spPr>
        <a:prstGeom prst="rect">
          <a:avLst/>
        </a:prstGeom>
      </dgm:spPr>
    </dgm:pt>
    <dgm:pt modelId="{4B14A65A-EB55-478B-8358-4F2B783097F4}" type="pres">
      <dgm:prSet presAssocID="{B9758665-6BAB-4F39-A67C-2BBA2B81D04F}" presName="level3hierChild" presStyleCnt="0"/>
      <dgm:spPr/>
    </dgm:pt>
    <dgm:pt modelId="{B3BB3446-742B-4CBA-8C89-1C7127F2B970}" type="pres">
      <dgm:prSet presAssocID="{683D0533-CD0C-4286-B372-D676B15DB4E2}" presName="conn2-1" presStyleLbl="parChTrans1D4" presStyleIdx="12" presStyleCnt="17" custScaleX="2000000"/>
      <dgm:spPr>
        <a:custGeom>
          <a:avLst/>
          <a:gdLst/>
          <a:ahLst/>
          <a:cxnLst/>
          <a:rect l="0" t="0" r="0" b="0"/>
          <a:pathLst>
            <a:path>
              <a:moveTo>
                <a:pt x="0" y="0"/>
              </a:moveTo>
              <a:lnTo>
                <a:pt x="93307" y="0"/>
              </a:lnTo>
              <a:lnTo>
                <a:pt x="93307" y="177796"/>
              </a:lnTo>
              <a:lnTo>
                <a:pt x="186615" y="177796"/>
              </a:lnTo>
            </a:path>
          </a:pathLst>
        </a:custGeom>
      </dgm:spPr>
    </dgm:pt>
    <dgm:pt modelId="{202F972D-3268-4529-8DE7-2173024F7A9C}" type="pres">
      <dgm:prSet presAssocID="{683D0533-CD0C-4286-B372-D676B15DB4E2}" presName="connTx" presStyleLbl="parChTrans1D4" presStyleIdx="12" presStyleCnt="17"/>
      <dgm:spPr/>
    </dgm:pt>
    <dgm:pt modelId="{338ED683-4478-4DDB-96F9-56F3D27DF43C}" type="pres">
      <dgm:prSet presAssocID="{0F961622-3BB6-42F7-ABAE-4A08117C4DBE}" presName="root2" presStyleCnt="0"/>
      <dgm:spPr/>
    </dgm:pt>
    <dgm:pt modelId="{7862C9F6-36DD-48F9-AAFD-5EC259AA3029}" type="pres">
      <dgm:prSet presAssocID="{0F961622-3BB6-42F7-ABAE-4A08117C4DBE}" presName="LevelTwoTextNode" presStyleLbl="node4" presStyleIdx="12" presStyleCnt="17" custScaleX="321205">
        <dgm:presLayoutVars>
          <dgm:chPref val="3"/>
        </dgm:presLayoutVars>
      </dgm:prSet>
      <dgm:spPr>
        <a:prstGeom prst="rect">
          <a:avLst/>
        </a:prstGeom>
      </dgm:spPr>
    </dgm:pt>
    <dgm:pt modelId="{193E79AA-9081-4600-8C52-2E86C8990F55}" type="pres">
      <dgm:prSet presAssocID="{0F961622-3BB6-42F7-ABAE-4A08117C4DBE}" presName="level3hierChild" presStyleCnt="0"/>
      <dgm:spPr/>
    </dgm:pt>
    <dgm:pt modelId="{B02542C5-7A98-4E38-9DFC-C72261C49193}" type="pres">
      <dgm:prSet presAssocID="{3FD91FBA-F98B-4DF9-B500-616E54C24279}" presName="conn2-1" presStyleLbl="parChTrans1D4" presStyleIdx="13" presStyleCnt="17" custScaleX="2000000"/>
      <dgm:spPr>
        <a:custGeom>
          <a:avLst/>
          <a:gdLst/>
          <a:ahLst/>
          <a:cxnLst/>
          <a:rect l="0" t="0" r="0" b="0"/>
          <a:pathLst>
            <a:path>
              <a:moveTo>
                <a:pt x="0" y="0"/>
              </a:moveTo>
              <a:lnTo>
                <a:pt x="93307" y="0"/>
              </a:lnTo>
              <a:lnTo>
                <a:pt x="93307" y="533390"/>
              </a:lnTo>
              <a:lnTo>
                <a:pt x="186615" y="533390"/>
              </a:lnTo>
            </a:path>
          </a:pathLst>
        </a:custGeom>
      </dgm:spPr>
    </dgm:pt>
    <dgm:pt modelId="{DFD927CA-FBFD-4F67-BC16-C070ED6C81C3}" type="pres">
      <dgm:prSet presAssocID="{3FD91FBA-F98B-4DF9-B500-616E54C24279}" presName="connTx" presStyleLbl="parChTrans1D4" presStyleIdx="13" presStyleCnt="17"/>
      <dgm:spPr/>
    </dgm:pt>
    <dgm:pt modelId="{1BEC162D-13A3-4657-B621-04C3C9390A60}" type="pres">
      <dgm:prSet presAssocID="{49E65D03-E18E-448E-B117-9F142FEA709F}" presName="root2" presStyleCnt="0"/>
      <dgm:spPr/>
    </dgm:pt>
    <dgm:pt modelId="{66D20A2C-A43C-4FC0-8C7F-D57991721325}" type="pres">
      <dgm:prSet presAssocID="{49E65D03-E18E-448E-B117-9F142FEA709F}" presName="LevelTwoTextNode" presStyleLbl="node4" presStyleIdx="13" presStyleCnt="17" custScaleX="321205" custScaleY="175807">
        <dgm:presLayoutVars>
          <dgm:chPref val="3"/>
        </dgm:presLayoutVars>
      </dgm:prSet>
      <dgm:spPr>
        <a:prstGeom prst="rect">
          <a:avLst/>
        </a:prstGeom>
      </dgm:spPr>
    </dgm:pt>
    <dgm:pt modelId="{6796ED4C-13D3-44EE-AE37-23C2CC1810E9}" type="pres">
      <dgm:prSet presAssocID="{49E65D03-E18E-448E-B117-9F142FEA709F}" presName="level3hierChild" presStyleCnt="0"/>
      <dgm:spPr/>
    </dgm:pt>
    <dgm:pt modelId="{927DDCD0-BFBA-4644-BB62-A525C889A7CB}" type="pres">
      <dgm:prSet presAssocID="{3F14A888-70DD-49E9-AE4F-D76796C53457}" presName="conn2-1" presStyleLbl="parChTrans1D2" presStyleIdx="1" presStyleCnt="2" custScaleX="2000000"/>
      <dgm:spPr>
        <a:custGeom>
          <a:avLst/>
          <a:gdLst/>
          <a:ahLst/>
          <a:cxnLst/>
          <a:rect l="0" t="0" r="0" b="0"/>
          <a:pathLst>
            <a:path>
              <a:moveTo>
                <a:pt x="0" y="0"/>
              </a:moveTo>
              <a:lnTo>
                <a:pt x="93307" y="0"/>
              </a:lnTo>
              <a:lnTo>
                <a:pt x="93307" y="755636"/>
              </a:lnTo>
              <a:lnTo>
                <a:pt x="186615" y="755636"/>
              </a:lnTo>
            </a:path>
          </a:pathLst>
        </a:custGeom>
      </dgm:spPr>
    </dgm:pt>
    <dgm:pt modelId="{217EFA15-4802-412D-9F0F-B98AA8EF3F6E}" type="pres">
      <dgm:prSet presAssocID="{3F14A888-70DD-49E9-AE4F-D76796C53457}" presName="connTx" presStyleLbl="parChTrans1D2" presStyleIdx="1" presStyleCnt="2"/>
      <dgm:spPr/>
    </dgm:pt>
    <dgm:pt modelId="{783A23BE-F61B-49A5-BD54-523586F2E04C}" type="pres">
      <dgm:prSet presAssocID="{75D1CB0B-6E31-47C8-B18D-7B43FD7722DB}" presName="root2" presStyleCnt="0"/>
      <dgm:spPr/>
    </dgm:pt>
    <dgm:pt modelId="{7AF71428-D282-44F1-AC11-DE893C17F4E3}" type="pres">
      <dgm:prSet presAssocID="{75D1CB0B-6E31-47C8-B18D-7B43FD7722DB}" presName="LevelTwoTextNode" presStyleLbl="node2" presStyleIdx="1" presStyleCnt="2" custScaleX="240074" custScaleY="206210">
        <dgm:presLayoutVars>
          <dgm:chPref val="3"/>
        </dgm:presLayoutVars>
      </dgm:prSet>
      <dgm:spPr>
        <a:prstGeom prst="rect">
          <a:avLst/>
        </a:prstGeom>
      </dgm:spPr>
    </dgm:pt>
    <dgm:pt modelId="{57CFF2E7-E02E-4246-8239-E98C5661B2C2}" type="pres">
      <dgm:prSet presAssocID="{75D1CB0B-6E31-47C8-B18D-7B43FD7722DB}" presName="level3hierChild" presStyleCnt="0"/>
      <dgm:spPr/>
    </dgm:pt>
    <dgm:pt modelId="{D21EC13A-1B2E-4C79-BAEA-AD246EFF65E7}" type="pres">
      <dgm:prSet presAssocID="{B726ED4D-2825-449E-BAA3-D4761E3C76CD}" presName="conn2-1" presStyleLbl="parChTrans1D3" presStyleIdx="2" presStyleCnt="3" custScaleX="2000000"/>
      <dgm:spPr>
        <a:custGeom>
          <a:avLst/>
          <a:gdLst/>
          <a:ahLst/>
          <a:cxnLst/>
          <a:rect l="0" t="0" r="0" b="0"/>
          <a:pathLst>
            <a:path>
              <a:moveTo>
                <a:pt x="0" y="45720"/>
              </a:moveTo>
              <a:lnTo>
                <a:pt x="186615" y="45720"/>
              </a:lnTo>
            </a:path>
          </a:pathLst>
        </a:custGeom>
      </dgm:spPr>
    </dgm:pt>
    <dgm:pt modelId="{DC056C81-EF6D-4212-BABD-74A18B58D0D5}" type="pres">
      <dgm:prSet presAssocID="{B726ED4D-2825-449E-BAA3-D4761E3C76CD}" presName="connTx" presStyleLbl="parChTrans1D3" presStyleIdx="2" presStyleCnt="3"/>
      <dgm:spPr/>
    </dgm:pt>
    <dgm:pt modelId="{C8F686E2-AB37-4994-9875-CB8EFF459EA6}" type="pres">
      <dgm:prSet presAssocID="{EBEC569C-7E93-4F97-ABD5-882F3C1D213D}" presName="root2" presStyleCnt="0"/>
      <dgm:spPr/>
    </dgm:pt>
    <dgm:pt modelId="{D158CA0D-AA0A-49FC-B7FC-1EA484C667D0}" type="pres">
      <dgm:prSet presAssocID="{EBEC569C-7E93-4F97-ABD5-882F3C1D213D}" presName="LevelTwoTextNode" presStyleLbl="node3" presStyleIdx="2" presStyleCnt="3" custScaleX="205057">
        <dgm:presLayoutVars>
          <dgm:chPref val="3"/>
        </dgm:presLayoutVars>
      </dgm:prSet>
      <dgm:spPr>
        <a:prstGeom prst="rect">
          <a:avLst/>
        </a:prstGeom>
      </dgm:spPr>
    </dgm:pt>
    <dgm:pt modelId="{C02B4213-A53B-4E0D-BADB-C600E2C63AFB}" type="pres">
      <dgm:prSet presAssocID="{EBEC569C-7E93-4F97-ABD5-882F3C1D213D}" presName="level3hierChild" presStyleCnt="0"/>
      <dgm:spPr/>
    </dgm:pt>
    <dgm:pt modelId="{E698C677-F692-4AE3-B5AA-CFCAAF1C874A}" type="pres">
      <dgm:prSet presAssocID="{32BB962F-71E3-4ECE-A034-19FEF006A556}" presName="conn2-1" presStyleLbl="parChTrans1D4" presStyleIdx="14" presStyleCnt="17" custScaleX="2000000"/>
      <dgm:spPr>
        <a:custGeom>
          <a:avLst/>
          <a:gdLst/>
          <a:ahLst/>
          <a:cxnLst/>
          <a:rect l="0" t="0" r="0" b="0"/>
          <a:pathLst>
            <a:path>
              <a:moveTo>
                <a:pt x="0" y="355593"/>
              </a:moveTo>
              <a:lnTo>
                <a:pt x="93307" y="355593"/>
              </a:lnTo>
              <a:lnTo>
                <a:pt x="93307" y="0"/>
              </a:lnTo>
              <a:lnTo>
                <a:pt x="186615" y="0"/>
              </a:lnTo>
            </a:path>
          </a:pathLst>
        </a:custGeom>
      </dgm:spPr>
    </dgm:pt>
    <dgm:pt modelId="{2CF2B883-73F0-4E1A-A7F2-EE6EE0DBE44E}" type="pres">
      <dgm:prSet presAssocID="{32BB962F-71E3-4ECE-A034-19FEF006A556}" presName="connTx" presStyleLbl="parChTrans1D4" presStyleIdx="14" presStyleCnt="17"/>
      <dgm:spPr/>
    </dgm:pt>
    <dgm:pt modelId="{E3ADC3AF-F1BF-4C70-B1C7-48480B6D94D7}" type="pres">
      <dgm:prSet presAssocID="{04EB9BEE-A8C1-4575-B723-AD3A5219695B}" presName="root2" presStyleCnt="0"/>
      <dgm:spPr/>
    </dgm:pt>
    <dgm:pt modelId="{B9DB1283-4A98-489D-A629-BAFF352947E1}" type="pres">
      <dgm:prSet presAssocID="{04EB9BEE-A8C1-4575-B723-AD3A5219695B}" presName="LevelTwoTextNode" presStyleLbl="node4" presStyleIdx="14" presStyleCnt="17" custScaleX="307167" custScaleY="187282">
        <dgm:presLayoutVars>
          <dgm:chPref val="3"/>
        </dgm:presLayoutVars>
      </dgm:prSet>
      <dgm:spPr>
        <a:prstGeom prst="rect">
          <a:avLst/>
        </a:prstGeom>
      </dgm:spPr>
    </dgm:pt>
    <dgm:pt modelId="{37C798E4-62EF-4B07-9071-5BBED5C423D8}" type="pres">
      <dgm:prSet presAssocID="{04EB9BEE-A8C1-4575-B723-AD3A5219695B}" presName="level3hierChild" presStyleCnt="0"/>
      <dgm:spPr/>
    </dgm:pt>
    <dgm:pt modelId="{8BAA9639-1A3B-4CAC-8890-49FA4A1B1483}" type="pres">
      <dgm:prSet presAssocID="{B1B7A682-1E6A-42B4-9D08-1F9DC18E2A1B}" presName="conn2-1" presStyleLbl="parChTrans1D4" presStyleIdx="15" presStyleCnt="17" custScaleX="2000000"/>
      <dgm:spPr>
        <a:custGeom>
          <a:avLst/>
          <a:gdLst/>
          <a:ahLst/>
          <a:cxnLst/>
          <a:rect l="0" t="0" r="0" b="0"/>
          <a:pathLst>
            <a:path>
              <a:moveTo>
                <a:pt x="0" y="45720"/>
              </a:moveTo>
              <a:lnTo>
                <a:pt x="186615" y="45720"/>
              </a:lnTo>
            </a:path>
          </a:pathLst>
        </a:custGeom>
      </dgm:spPr>
    </dgm:pt>
    <dgm:pt modelId="{0E05D88A-0BD9-44A6-B41F-A0151BAEA1F9}" type="pres">
      <dgm:prSet presAssocID="{B1B7A682-1E6A-42B4-9D08-1F9DC18E2A1B}" presName="connTx" presStyleLbl="parChTrans1D4" presStyleIdx="15" presStyleCnt="17"/>
      <dgm:spPr/>
    </dgm:pt>
    <dgm:pt modelId="{6D7DF0BE-200A-4309-9B51-897DAB948EB7}" type="pres">
      <dgm:prSet presAssocID="{21D630DC-6AC5-49E4-9B57-45DE7B29B4D3}" presName="root2" presStyleCnt="0"/>
      <dgm:spPr/>
    </dgm:pt>
    <dgm:pt modelId="{51CEBB13-DA29-4678-9666-7328EDFD080D}" type="pres">
      <dgm:prSet presAssocID="{21D630DC-6AC5-49E4-9B57-45DE7B29B4D3}" presName="LevelTwoTextNode" presStyleLbl="node4" presStyleIdx="15" presStyleCnt="17" custScaleX="307167" custScaleY="223953">
        <dgm:presLayoutVars>
          <dgm:chPref val="3"/>
        </dgm:presLayoutVars>
      </dgm:prSet>
      <dgm:spPr>
        <a:prstGeom prst="rect">
          <a:avLst/>
        </a:prstGeom>
      </dgm:spPr>
    </dgm:pt>
    <dgm:pt modelId="{CD5330F6-85CB-4493-9D4E-EAB57265237A}" type="pres">
      <dgm:prSet presAssocID="{21D630DC-6AC5-49E4-9B57-45DE7B29B4D3}" presName="level3hierChild" presStyleCnt="0"/>
      <dgm:spPr/>
    </dgm:pt>
    <dgm:pt modelId="{538E5F29-E5C0-412A-9D89-44E2827E70A0}" type="pres">
      <dgm:prSet presAssocID="{6603B679-E9D0-4BA6-BDE5-C0A069D0DF4E}" presName="conn2-1" presStyleLbl="parChTrans1D4" presStyleIdx="16" presStyleCnt="17" custScaleX="2000000"/>
      <dgm:spPr>
        <a:custGeom>
          <a:avLst/>
          <a:gdLst/>
          <a:ahLst/>
          <a:cxnLst/>
          <a:rect l="0" t="0" r="0" b="0"/>
          <a:pathLst>
            <a:path>
              <a:moveTo>
                <a:pt x="0" y="0"/>
              </a:moveTo>
              <a:lnTo>
                <a:pt x="93307" y="0"/>
              </a:lnTo>
              <a:lnTo>
                <a:pt x="93307" y="355593"/>
              </a:lnTo>
              <a:lnTo>
                <a:pt x="186615" y="355593"/>
              </a:lnTo>
            </a:path>
          </a:pathLst>
        </a:custGeom>
      </dgm:spPr>
    </dgm:pt>
    <dgm:pt modelId="{F74F5C6B-EA80-4D65-A87F-1025148CFDF5}" type="pres">
      <dgm:prSet presAssocID="{6603B679-E9D0-4BA6-BDE5-C0A069D0DF4E}" presName="connTx" presStyleLbl="parChTrans1D4" presStyleIdx="16" presStyleCnt="17"/>
      <dgm:spPr/>
    </dgm:pt>
    <dgm:pt modelId="{86F3ED15-F56C-4672-AE9E-4735772701BB}" type="pres">
      <dgm:prSet presAssocID="{E3CEC21E-D612-4CAF-B790-A84811A14AA6}" presName="root2" presStyleCnt="0"/>
      <dgm:spPr/>
    </dgm:pt>
    <dgm:pt modelId="{C1AE6D0E-83CD-4D2F-9212-0851DE776D02}" type="pres">
      <dgm:prSet presAssocID="{E3CEC21E-D612-4CAF-B790-A84811A14AA6}" presName="LevelTwoTextNode" presStyleLbl="node4" presStyleIdx="16" presStyleCnt="17" custScaleX="304178">
        <dgm:presLayoutVars>
          <dgm:chPref val="3"/>
        </dgm:presLayoutVars>
      </dgm:prSet>
      <dgm:spPr>
        <a:prstGeom prst="rect">
          <a:avLst/>
        </a:prstGeom>
      </dgm:spPr>
    </dgm:pt>
    <dgm:pt modelId="{14478CB1-A003-4753-B8F5-E1F3115CE769}" type="pres">
      <dgm:prSet presAssocID="{E3CEC21E-D612-4CAF-B790-A84811A14AA6}" presName="level3hierChild" presStyleCnt="0"/>
      <dgm:spPr/>
    </dgm:pt>
  </dgm:ptLst>
  <dgm:cxnLst>
    <dgm:cxn modelId="{EAA32000-B96B-4ABC-9480-9B20D93D0240}" srcId="{4C9CB368-C5CD-4F53-BFDE-D355289A7108}" destId="{503194C7-C1B4-4FCA-8AD7-19C3C12D8D99}" srcOrd="2" destOrd="0" parTransId="{6B431849-11BE-4AE3-9F5D-C8418CF7225C}" sibTransId="{40A36B16-A619-4D75-9F62-4DAB0C1C58FB}"/>
    <dgm:cxn modelId="{4EB4EF04-745D-4CC7-8C70-7087B86F1A67}" type="presOf" srcId="{C12B597D-80A6-48B1-827C-855C110EA7A1}" destId="{BC386364-9D9E-4A52-B947-E4EE0D95A37C}" srcOrd="0" destOrd="0" presId="urn:microsoft.com/office/officeart/2008/layout/HorizontalMultiLevelHierarchy"/>
    <dgm:cxn modelId="{353E970C-690B-42C9-B8A1-7D4B33DB05FC}" type="presOf" srcId="{B726ED4D-2825-449E-BAA3-D4761E3C76CD}" destId="{DC056C81-EF6D-4212-BABD-74A18B58D0D5}" srcOrd="1" destOrd="0" presId="urn:microsoft.com/office/officeart/2008/layout/HorizontalMultiLevelHierarchy"/>
    <dgm:cxn modelId="{D910B20C-AB51-4EFE-B0E6-8B1D89890C0A}" type="presOf" srcId="{5385F4BD-4086-4038-8F75-7E84B19D4F37}" destId="{D733FE8F-5EC7-4E50-A017-ED85C1631449}" srcOrd="0" destOrd="0" presId="urn:microsoft.com/office/officeart/2008/layout/HorizontalMultiLevelHierarchy"/>
    <dgm:cxn modelId="{1C4F7111-C277-4DC9-84EC-29173083B31C}" type="presOf" srcId="{B726ED4D-2825-449E-BAA3-D4761E3C76CD}" destId="{D21EC13A-1B2E-4C79-BAEA-AD246EFF65E7}" srcOrd="0" destOrd="0" presId="urn:microsoft.com/office/officeart/2008/layout/HorizontalMultiLevelHierarchy"/>
    <dgm:cxn modelId="{A429E817-D51A-47FA-BDE9-D191BC6DC819}" srcId="{37F088DF-6B37-4D65-80CF-ED60BDF08A31}" destId="{4D0A8D3A-7565-49B6-8EB1-01B2FE8D89C7}" srcOrd="2" destOrd="0" parTransId="{8EF1C917-3E2A-4C7B-A840-BE8822B6F1C2}" sibTransId="{A735D638-A47C-427D-BA88-F5B4517D5FE2}"/>
    <dgm:cxn modelId="{3E51D61A-9096-4AB8-B7A6-4B75AB699F78}" type="presOf" srcId="{2EA958E4-8285-425F-9008-6B382F6459B7}" destId="{F3F6B76A-108D-4F4F-8F91-C03C433AB1C4}" srcOrd="0" destOrd="0" presId="urn:microsoft.com/office/officeart/2008/layout/HorizontalMultiLevelHierarchy"/>
    <dgm:cxn modelId="{5518971B-3FC3-4C2B-8513-E02CEA0B6368}" type="presOf" srcId="{4D0A8D3A-7565-49B6-8EB1-01B2FE8D89C7}" destId="{3636C881-6754-4390-B3B2-7CC0A57BCF2E}" srcOrd="0" destOrd="0" presId="urn:microsoft.com/office/officeart/2008/layout/HorizontalMultiLevelHierarchy"/>
    <dgm:cxn modelId="{4F3AF51B-0CF4-45B2-8AC5-1D16CB938134}" type="presOf" srcId="{6DCC3ECB-8DD8-4951-BEBC-F71F3CB9637A}" destId="{767607AB-DF61-4A5E-871E-046831B83241}" srcOrd="1" destOrd="0" presId="urn:microsoft.com/office/officeart/2008/layout/HorizontalMultiLevelHierarchy"/>
    <dgm:cxn modelId="{CA9A291F-08D9-4794-AA63-72D3128D06D9}" type="presOf" srcId="{75D1CB0B-6E31-47C8-B18D-7B43FD7722DB}" destId="{7AF71428-D282-44F1-AC11-DE893C17F4E3}" srcOrd="0" destOrd="0" presId="urn:microsoft.com/office/officeart/2008/layout/HorizontalMultiLevelHierarchy"/>
    <dgm:cxn modelId="{390C2D22-85FF-44A1-9A4B-7793B822F81B}" type="presOf" srcId="{C6779F82-218E-4EEE-8434-DEAD60ECE447}" destId="{63F13BE4-8E55-4B8F-A569-E24B0E400411}" srcOrd="0" destOrd="0" presId="urn:microsoft.com/office/officeart/2008/layout/HorizontalMultiLevelHierarchy"/>
    <dgm:cxn modelId="{3C526B25-DB10-4535-9808-C14EB85932A4}" type="presOf" srcId="{37F088DF-6B37-4D65-80CF-ED60BDF08A31}" destId="{24E95297-A52A-4CF7-8791-9BD065DBE941}" srcOrd="0" destOrd="0" presId="urn:microsoft.com/office/officeart/2008/layout/HorizontalMultiLevelHierarchy"/>
    <dgm:cxn modelId="{A61BB627-B88B-42D8-B323-7A4843DF4615}" type="presOf" srcId="{14D5CFDE-60CB-42FD-A9CA-570666E63432}" destId="{EB7B49A4-1715-4E66-BA51-7E5465CB1F90}" srcOrd="0" destOrd="0" presId="urn:microsoft.com/office/officeart/2008/layout/HorizontalMultiLevelHierarchy"/>
    <dgm:cxn modelId="{FDB7D127-3B39-49A4-97BB-37011885BC73}" srcId="{37F088DF-6B37-4D65-80CF-ED60BDF08A31}" destId="{3380E4FC-ED02-4FA2-A687-A0E6D3184DFE}" srcOrd="1" destOrd="0" parTransId="{C5853D27-9E24-4F8D-AF7F-FF3208EDF6A2}" sibTransId="{1CB60CCD-0364-4A1A-B5A2-5E610C62EA19}"/>
    <dgm:cxn modelId="{B337F228-1401-414A-9EB5-FD202A1F438D}" type="presOf" srcId="{C5853D27-9E24-4F8D-AF7F-FF3208EDF6A2}" destId="{AF7A5A3E-D177-4CC5-BBBF-98B86DDBC8E9}" srcOrd="1" destOrd="0" presId="urn:microsoft.com/office/officeart/2008/layout/HorizontalMultiLevelHierarchy"/>
    <dgm:cxn modelId="{F3898F29-05BF-48F6-A603-220383224AC2}" type="presOf" srcId="{B1B7A682-1E6A-42B4-9D08-1F9DC18E2A1B}" destId="{0E05D88A-0BD9-44A6-B41F-A0151BAEA1F9}" srcOrd="1" destOrd="0" presId="urn:microsoft.com/office/officeart/2008/layout/HorizontalMultiLevelHierarchy"/>
    <dgm:cxn modelId="{96E1422D-154A-4E92-9911-0F14DF59501F}" type="presOf" srcId="{D6AC042F-A33F-436A-ACEC-D68BB3F19BB5}" destId="{240A0CFD-E180-41D8-9F5C-5BB560BEE2D9}" srcOrd="1" destOrd="0" presId="urn:microsoft.com/office/officeart/2008/layout/HorizontalMultiLevelHierarchy"/>
    <dgm:cxn modelId="{58A1F92F-56AE-42DB-92E6-A3CC9483263C}" type="presOf" srcId="{503194C7-C1B4-4FCA-8AD7-19C3C12D8D99}" destId="{8D7612A3-86A5-412C-8FEA-2E22B1A97556}" srcOrd="0" destOrd="0" presId="urn:microsoft.com/office/officeart/2008/layout/HorizontalMultiLevelHierarchy"/>
    <dgm:cxn modelId="{5DA37D33-E20E-451D-8E48-ABA3E51241DD}" srcId="{37F088DF-6B37-4D65-80CF-ED60BDF08A31}" destId="{4FCA7D10-1B53-4D10-B312-9D5084A009DA}" srcOrd="4" destOrd="0" parTransId="{C12B597D-80A6-48B1-827C-855C110EA7A1}" sibTransId="{2D8C961B-DFCE-48A0-870D-5F0342A317CD}"/>
    <dgm:cxn modelId="{37CFD334-4FC4-46D5-B2C6-06A857F1BE38}" type="presOf" srcId="{4D62FC76-7697-44BD-8EC9-70D580314379}" destId="{35473E2D-1B03-4889-8E90-206CD78BABD3}" srcOrd="0" destOrd="0" presId="urn:microsoft.com/office/officeart/2008/layout/HorizontalMultiLevelHierarchy"/>
    <dgm:cxn modelId="{5DA8ED37-52E5-46D1-858C-D79A317E0DD7}" type="presOf" srcId="{6DCC3ECB-8DD8-4951-BEBC-F71F3CB9637A}" destId="{3A698179-D9E5-442A-ACEA-04A99C2F7FB0}" srcOrd="0" destOrd="0" presId="urn:microsoft.com/office/officeart/2008/layout/HorizontalMultiLevelHierarchy"/>
    <dgm:cxn modelId="{3359763A-B644-4AF1-8A5D-2A8185ADEEB2}" type="presOf" srcId="{6868F603-A04D-48F0-86CC-C576D277A664}" destId="{E2888FA8-F6C8-46AB-84F3-D0F483613C09}" srcOrd="1" destOrd="0" presId="urn:microsoft.com/office/officeart/2008/layout/HorizontalMultiLevelHierarchy"/>
    <dgm:cxn modelId="{64B05140-2FBE-4786-8BA6-D5C191E30066}" srcId="{C6779F82-218E-4EEE-8434-DEAD60ECE447}" destId="{49E65D03-E18E-448E-B117-9F142FEA709F}" srcOrd="3" destOrd="0" parTransId="{3FD91FBA-F98B-4DF9-B500-616E54C24279}" sibTransId="{B7CAECC2-2F4D-412E-8923-D628068937AC}"/>
    <dgm:cxn modelId="{512D3B5E-60D7-4830-B09F-F2CF5AB50841}" type="presOf" srcId="{6B169FE1-2C70-4BE1-9C87-700AD93F8DF8}" destId="{2C432FBA-CE76-4195-9450-2A2C3A7E6B1E}" srcOrd="1" destOrd="0" presId="urn:microsoft.com/office/officeart/2008/layout/HorizontalMultiLevelHierarchy"/>
    <dgm:cxn modelId="{C914075F-9D57-41AE-9481-46FF37C8BC38}" srcId="{C6779F82-218E-4EEE-8434-DEAD60ECE447}" destId="{2BAC897B-47B5-4419-9625-73A4B1F56100}" srcOrd="0" destOrd="0" parTransId="{6DCC3ECB-8DD8-4951-BEBC-F71F3CB9637A}" sibTransId="{15797A41-EE62-404F-94D3-D4402AD9F5B3}"/>
    <dgm:cxn modelId="{754D8B41-BE8A-4A7B-BC38-FE90944BBAAA}" type="presOf" srcId="{2EA958E4-8285-425F-9008-6B382F6459B7}" destId="{E358BF00-F806-4738-8BE8-F426BEAA511A}" srcOrd="1" destOrd="0" presId="urn:microsoft.com/office/officeart/2008/layout/HorizontalMultiLevelHierarchy"/>
    <dgm:cxn modelId="{88279261-FC7E-49EA-B8EF-96A9BC317E76}" type="presOf" srcId="{B12B00EB-85EA-4B83-B0AE-0A95205068B9}" destId="{46BA18C8-D96D-4ADE-9850-73FF57721100}" srcOrd="0" destOrd="0" presId="urn:microsoft.com/office/officeart/2008/layout/HorizontalMultiLevelHierarchy"/>
    <dgm:cxn modelId="{0B75E042-6F8C-4BE8-91D0-84C78A418FC6}" srcId="{503194C7-C1B4-4FCA-8AD7-19C3C12D8D99}" destId="{3A293CD1-0386-4FBA-84DD-5186E9E4ABBD}" srcOrd="0" destOrd="0" parTransId="{4D62FC76-7697-44BD-8EC9-70D580314379}" sibTransId="{10EB4BBB-91B8-4078-8125-A450AB20A59B}"/>
    <dgm:cxn modelId="{9FA00745-2C4A-449A-8A97-8A95CB2B07CB}" srcId="{37F088DF-6B37-4D65-80CF-ED60BDF08A31}" destId="{14D5CFDE-60CB-42FD-A9CA-570666E63432}" srcOrd="3" destOrd="0" parTransId="{BD36F70D-1D81-438A-9531-82CE29E898CF}" sibTransId="{9B7AC87D-3F22-4821-A33D-AA05E8464EBD}"/>
    <dgm:cxn modelId="{2D211B67-B3F6-41B4-9AAD-A143B7418A86}" srcId="{C6779F82-218E-4EEE-8434-DEAD60ECE447}" destId="{0F961622-3BB6-42F7-ABAE-4A08117C4DBE}" srcOrd="2" destOrd="0" parTransId="{683D0533-CD0C-4286-B372-D676B15DB4E2}" sibTransId="{E530A71A-A486-4BAC-A7C1-8B742F8D0861}"/>
    <dgm:cxn modelId="{14C9C668-6979-42A6-B0AF-73D0A97DAF98}" srcId="{37F088DF-6B37-4D65-80CF-ED60BDF08A31}" destId="{F580F525-DE4A-4D81-9CF7-53A4F84DC586}" srcOrd="0" destOrd="0" parTransId="{B12B00EB-85EA-4B83-B0AE-0A95205068B9}" sibTransId="{302E9264-F02C-4587-BD37-A08CF7FB6006}"/>
    <dgm:cxn modelId="{BA08D368-5169-43F4-B34C-3E6FCAA374F7}" type="presOf" srcId="{683D0533-CD0C-4286-B372-D676B15DB4E2}" destId="{B3BB3446-742B-4CBA-8C89-1C7127F2B970}" srcOrd="0" destOrd="0" presId="urn:microsoft.com/office/officeart/2008/layout/HorizontalMultiLevelHierarchy"/>
    <dgm:cxn modelId="{40B6DC4B-604C-4EFE-B5C3-B5B18CF8E419}" type="presOf" srcId="{6603B679-E9D0-4BA6-BDE5-C0A069D0DF4E}" destId="{538E5F29-E5C0-412A-9D89-44E2827E70A0}" srcOrd="0" destOrd="0" presId="urn:microsoft.com/office/officeart/2008/layout/HorizontalMultiLevelHierarchy"/>
    <dgm:cxn modelId="{1D0E2970-5A5A-4D2C-B941-9D5229E07C73}" type="presOf" srcId="{32BB962F-71E3-4ECE-A034-19FEF006A556}" destId="{2CF2B883-73F0-4E1A-A7F2-EE6EE0DBE44E}" srcOrd="1" destOrd="0" presId="urn:microsoft.com/office/officeart/2008/layout/HorizontalMultiLevelHierarchy"/>
    <dgm:cxn modelId="{9C495C52-0C09-4481-B1ED-D9C62C361541}" type="presOf" srcId="{BD36F70D-1D81-438A-9531-82CE29E898CF}" destId="{D71E4A80-C6E1-43DD-B0E6-DD0297434D01}" srcOrd="1" destOrd="0" presId="urn:microsoft.com/office/officeart/2008/layout/HorizontalMultiLevelHierarchy"/>
    <dgm:cxn modelId="{80BF2373-B7BC-41A0-9ED6-1BD990FA4E13}" type="presOf" srcId="{6B431849-11BE-4AE3-9F5D-C8418CF7225C}" destId="{D95E5355-27D4-4FC3-A8EE-4DE0591591F6}" srcOrd="0" destOrd="0" presId="urn:microsoft.com/office/officeart/2008/layout/HorizontalMultiLevelHierarchy"/>
    <dgm:cxn modelId="{4AF1CC53-7BE0-4FF3-97C6-0413C721EF9F}" type="presOf" srcId="{B9758665-6BAB-4F39-A67C-2BBA2B81D04F}" destId="{6C78C35D-D04D-490B-8B90-397537793953}" srcOrd="0" destOrd="0" presId="urn:microsoft.com/office/officeart/2008/layout/HorizontalMultiLevelHierarchy"/>
    <dgm:cxn modelId="{4E0A7154-1209-43B0-B21E-499308C624CE}" type="presOf" srcId="{04EB9BEE-A8C1-4575-B723-AD3A5219695B}" destId="{B9DB1283-4A98-489D-A629-BAFF352947E1}" srcOrd="0" destOrd="0" presId="urn:microsoft.com/office/officeart/2008/layout/HorizontalMultiLevelHierarchy"/>
    <dgm:cxn modelId="{3766BE79-50BA-4F9C-A547-5FDACE9220AF}" srcId="{997BFD06-1ED3-48AF-8278-A456F1986D8A}" destId="{4715C6CD-8595-4CD7-9C27-F46312E001DB}" srcOrd="0" destOrd="0" parTransId="{6B169FE1-2C70-4BE1-9C87-700AD93F8DF8}" sibTransId="{390A383E-9309-4A41-A100-748F64BDBAC2}"/>
    <dgm:cxn modelId="{D312015A-E6A8-43B9-BC5B-CB44A98118A0}" type="presOf" srcId="{C5853D27-9E24-4F8D-AF7F-FF3208EDF6A2}" destId="{12628B59-F501-42DE-B0BB-94BD15FE6DD0}" srcOrd="0" destOrd="0" presId="urn:microsoft.com/office/officeart/2008/layout/HorizontalMultiLevelHierarchy"/>
    <dgm:cxn modelId="{46EF9583-073E-4FA7-8460-B0994BAC1BC4}" type="presOf" srcId="{B7E71406-4A09-47E3-B819-DBD9F7388218}" destId="{F1D6F073-48FC-4021-A0AF-D17BC165673A}" srcOrd="0" destOrd="0" presId="urn:microsoft.com/office/officeart/2008/layout/HorizontalMultiLevelHierarchy"/>
    <dgm:cxn modelId="{C8633487-44C7-498F-98DD-B2C102408C36}" type="presOf" srcId="{8EF1C917-3E2A-4C7B-A840-BE8822B6F1C2}" destId="{3D660E59-E935-45A0-8758-CAC38465DC2E}" srcOrd="1" destOrd="0" presId="urn:microsoft.com/office/officeart/2008/layout/HorizontalMultiLevelHierarchy"/>
    <dgm:cxn modelId="{D664588D-C04F-4F0C-B610-77BD1FEC71DD}" type="presOf" srcId="{6B169FE1-2C70-4BE1-9C87-700AD93F8DF8}" destId="{DB07E447-5830-490D-BB17-37C14D65A752}" srcOrd="0" destOrd="0" presId="urn:microsoft.com/office/officeart/2008/layout/HorizontalMultiLevelHierarchy"/>
    <dgm:cxn modelId="{F53F8F8D-64B3-4497-8FEB-52362226A666}" type="presOf" srcId="{D6AC042F-A33F-436A-ACEC-D68BB3F19BB5}" destId="{507CBF7D-89C2-4B4A-A0A4-2C6BF755836E}" srcOrd="0" destOrd="0" presId="urn:microsoft.com/office/officeart/2008/layout/HorizontalMultiLevelHierarchy"/>
    <dgm:cxn modelId="{A401878E-B9C3-4E7D-BD97-0AE52D6BA5D5}" type="presOf" srcId="{8EF1C917-3E2A-4C7B-A840-BE8822B6F1C2}" destId="{6086CF39-B931-4914-A98B-9E1EDDA8B2E8}" srcOrd="0" destOrd="0" presId="urn:microsoft.com/office/officeart/2008/layout/HorizontalMultiLevelHierarchy"/>
    <dgm:cxn modelId="{D574C695-6FC8-4C6F-83EE-CD40F4F2BBCD}" type="presOf" srcId="{E8731419-081F-4EF1-80C0-713EBC7A34A1}" destId="{E28E4C4F-7D21-4FDB-A970-F83AD7816A29}" srcOrd="1" destOrd="0" presId="urn:microsoft.com/office/officeart/2008/layout/HorizontalMultiLevelHierarchy"/>
    <dgm:cxn modelId="{64C56F96-E76E-418F-BB51-BFF89A7EB820}" type="presOf" srcId="{3F14A888-70DD-49E9-AE4F-D76796C53457}" destId="{217EFA15-4802-412D-9F0F-B98AA8EF3F6E}" srcOrd="1" destOrd="0" presId="urn:microsoft.com/office/officeart/2008/layout/HorizontalMultiLevelHierarchy"/>
    <dgm:cxn modelId="{64F54997-AAD6-404F-B7BC-692228BBA344}" type="presOf" srcId="{6868F603-A04D-48F0-86CC-C576D277A664}" destId="{24A1F390-7984-472B-9C36-A6F11C3268FF}" srcOrd="0" destOrd="0" presId="urn:microsoft.com/office/officeart/2008/layout/HorizontalMultiLevelHierarchy"/>
    <dgm:cxn modelId="{6781D197-351C-4138-9446-310193438493}" type="presOf" srcId="{4D62FC76-7697-44BD-8EC9-70D580314379}" destId="{EC7B5B9F-B858-4F1E-8515-3DE386EAA873}" srcOrd="1" destOrd="0" presId="urn:microsoft.com/office/officeart/2008/layout/HorizontalMultiLevelHierarchy"/>
    <dgm:cxn modelId="{24D11E98-8AAB-44FD-8CC9-9FB0F40900E9}" type="presOf" srcId="{3F14A888-70DD-49E9-AE4F-D76796C53457}" destId="{927DDCD0-BFBA-4644-BB62-A525C889A7CB}" srcOrd="0" destOrd="0" presId="urn:microsoft.com/office/officeart/2008/layout/HorizontalMultiLevelHierarchy"/>
    <dgm:cxn modelId="{E63A1599-DB61-40D6-A555-C3B4A11AD839}" type="presOf" srcId="{4C9CB368-C5CD-4F53-BFDE-D355289A7108}" destId="{DF1CFDF6-A93A-4708-B10A-A096F58D5C6E}" srcOrd="0" destOrd="0" presId="urn:microsoft.com/office/officeart/2008/layout/HorizontalMultiLevelHierarchy"/>
    <dgm:cxn modelId="{831B3B99-EF69-4648-A898-85D9F4E66D34}" type="presOf" srcId="{EF4E5F9B-3B20-424D-9CFA-9194570D428F}" destId="{46E9DDA0-B809-4B31-8B2A-781F4A5799BE}" srcOrd="0" destOrd="0" presId="urn:microsoft.com/office/officeart/2008/layout/HorizontalMultiLevelHierarchy"/>
    <dgm:cxn modelId="{EF99459B-5A5D-4398-B157-FEDFF4E57ECE}" type="presOf" srcId="{6603B679-E9D0-4BA6-BDE5-C0A069D0DF4E}" destId="{F74F5C6B-EA80-4D65-A87F-1025148CFDF5}" srcOrd="1" destOrd="0" presId="urn:microsoft.com/office/officeart/2008/layout/HorizontalMultiLevelHierarchy"/>
    <dgm:cxn modelId="{5364839C-DB2C-4538-9F8C-E648D48578BD}" type="presOf" srcId="{4FCA7D10-1B53-4D10-B312-9D5084A009DA}" destId="{588748D9-B5E0-4513-AFF6-683D890DDEB1}" srcOrd="0" destOrd="0" presId="urn:microsoft.com/office/officeart/2008/layout/HorizontalMultiLevelHierarchy"/>
    <dgm:cxn modelId="{11D5DF9F-C8AE-43F3-BC94-6E7FD7C684AA}" srcId="{EBEC569C-7E93-4F97-ABD5-882F3C1D213D}" destId="{04EB9BEE-A8C1-4575-B723-AD3A5219695B}" srcOrd="0" destOrd="0" parTransId="{32BB962F-71E3-4ECE-A034-19FEF006A556}" sibTransId="{8F8B4894-BBE5-4377-AA26-B11DE9617D20}"/>
    <dgm:cxn modelId="{E72BDCA0-F9D2-416A-B623-B28148C34917}" srcId="{4715C6CD-8595-4CD7-9C27-F46312E001DB}" destId="{E5017B94-3852-4D4B-94FF-B7DD96AE89E6}" srcOrd="1" destOrd="0" parTransId="{6868F603-A04D-48F0-86CC-C576D277A664}" sibTransId="{2720E731-28F2-455E-9240-44009D3B7EF9}"/>
    <dgm:cxn modelId="{E4747DA4-0E1C-4ABF-B96A-3760A3614E5F}" type="presOf" srcId="{E3CEC21E-D612-4CAF-B790-A84811A14AA6}" destId="{C1AE6D0E-83CD-4D2F-9212-0851DE776D02}" srcOrd="0" destOrd="0" presId="urn:microsoft.com/office/officeart/2008/layout/HorizontalMultiLevelHierarchy"/>
    <dgm:cxn modelId="{77423CA5-4807-4BD7-AEE4-EE5A1B611E71}" type="presOf" srcId="{3FD91FBA-F98B-4DF9-B500-616E54C24279}" destId="{DFD927CA-FBFD-4F67-BC16-C070ED6C81C3}" srcOrd="1" destOrd="0" presId="urn:microsoft.com/office/officeart/2008/layout/HorizontalMultiLevelHierarchy"/>
    <dgm:cxn modelId="{EA698BA6-8395-4F76-88C4-01F34E85EC0D}" type="presOf" srcId="{32BB962F-71E3-4ECE-A034-19FEF006A556}" destId="{E698C677-F692-4AE3-B5AA-CFCAAF1C874A}" srcOrd="0" destOrd="0" presId="urn:microsoft.com/office/officeart/2008/layout/HorizontalMultiLevelHierarchy"/>
    <dgm:cxn modelId="{B0E29EA6-93AA-43A0-9623-6517B4EC4A1D}" type="presOf" srcId="{6B431849-11BE-4AE3-9F5D-C8418CF7225C}" destId="{173EA91E-190E-4E4F-B571-CB07B0A3A3E5}" srcOrd="1" destOrd="0" presId="urn:microsoft.com/office/officeart/2008/layout/HorizontalMultiLevelHierarchy"/>
    <dgm:cxn modelId="{0B71D9AC-A618-41A2-AA70-5F558C79A178}" type="presOf" srcId="{F580F525-DE4A-4D81-9CF7-53A4F84DC586}" destId="{9D187D0B-6AA5-4AC6-B67B-AB3B6CF35576}" srcOrd="0" destOrd="0" presId="urn:microsoft.com/office/officeart/2008/layout/HorizontalMultiLevelHierarchy"/>
    <dgm:cxn modelId="{1C5E16AF-9125-46D8-90C2-760173125DDA}" type="presOf" srcId="{3380E4FC-ED02-4FA2-A687-A0E6D3184DFE}" destId="{10CB401A-CE9C-4CC2-978D-E0297CDC4FC1}" srcOrd="0" destOrd="0" presId="urn:microsoft.com/office/officeart/2008/layout/HorizontalMultiLevelHierarchy"/>
    <dgm:cxn modelId="{2CFBB7AF-837F-40A1-94EC-983880F616CA}" type="presOf" srcId="{E5017B94-3852-4D4B-94FF-B7DD96AE89E6}" destId="{C409BB16-EC95-42E0-B9D3-85F4FCB6082A}" srcOrd="0" destOrd="0" presId="urn:microsoft.com/office/officeart/2008/layout/HorizontalMultiLevelHierarchy"/>
    <dgm:cxn modelId="{C639B2B0-F752-4731-987B-36550A211357}" srcId="{EBEC569C-7E93-4F97-ABD5-882F3C1D213D}" destId="{21D630DC-6AC5-49E4-9B57-45DE7B29B4D3}" srcOrd="1" destOrd="0" parTransId="{B1B7A682-1E6A-42B4-9D08-1F9DC18E2A1B}" sibTransId="{56F68334-C9B6-494C-9476-900E253625E3}"/>
    <dgm:cxn modelId="{915988B8-F506-4BFE-B1FF-82CFD8E54F3D}" type="presOf" srcId="{C12B597D-80A6-48B1-827C-855C110EA7A1}" destId="{E172BE5E-850E-4AF7-9642-C06F598EDA1F}" srcOrd="1" destOrd="0" presId="urn:microsoft.com/office/officeart/2008/layout/HorizontalMultiLevelHierarchy"/>
    <dgm:cxn modelId="{A870ABB8-4B4C-4721-9126-2F78DB741894}" srcId="{C6779F82-218E-4EEE-8434-DEAD60ECE447}" destId="{B9758665-6BAB-4F39-A67C-2BBA2B81D04F}" srcOrd="1" destOrd="0" parTransId="{B7E71406-4A09-47E3-B819-DBD9F7388218}" sibTransId="{56E8A525-B5F5-4E69-8195-AD61F5F0244C}"/>
    <dgm:cxn modelId="{B5E5CFB9-3B90-467E-97C2-30EEC615CF26}" type="presOf" srcId="{B1B7A682-1E6A-42B4-9D08-1F9DC18E2A1B}" destId="{8BAA9639-1A3B-4CAC-8890-49FA4A1B1483}" srcOrd="0" destOrd="0" presId="urn:microsoft.com/office/officeart/2008/layout/HorizontalMultiLevelHierarchy"/>
    <dgm:cxn modelId="{1DBD07BA-5ACE-4FBB-8831-FC6733C2CED7}" type="presOf" srcId="{EBEC569C-7E93-4F97-ABD5-882F3C1D213D}" destId="{D158CA0D-AA0A-49FC-B7FC-1EA484C667D0}" srcOrd="0" destOrd="0" presId="urn:microsoft.com/office/officeart/2008/layout/HorizontalMultiLevelHierarchy"/>
    <dgm:cxn modelId="{B72C85BE-26EE-47B9-9761-B207A1569972}" type="presOf" srcId="{683D0533-CD0C-4286-B372-D676B15DB4E2}" destId="{202F972D-3268-4529-8DE7-2173024F7A9C}" srcOrd="1" destOrd="0" presId="urn:microsoft.com/office/officeart/2008/layout/HorizontalMultiLevelHierarchy"/>
    <dgm:cxn modelId="{5B446BC1-154B-4939-ABB4-50E7DEF19DE7}" type="presOf" srcId="{49E65D03-E18E-448E-B117-9F142FEA709F}" destId="{66D20A2C-A43C-4FC0-8C7F-D57991721325}" srcOrd="0" destOrd="0" presId="urn:microsoft.com/office/officeart/2008/layout/HorizontalMultiLevelHierarchy"/>
    <dgm:cxn modelId="{0C377AC5-FCE4-46F9-80F2-4F23A2B8FD85}" type="presOf" srcId="{3A293CD1-0386-4FBA-84DD-5186E9E4ABBD}" destId="{08FB6A28-EBC1-4341-8E1F-5DECFD8A5B4E}" srcOrd="0" destOrd="0" presId="urn:microsoft.com/office/officeart/2008/layout/HorizontalMultiLevelHierarchy"/>
    <dgm:cxn modelId="{4B3380C5-821D-418B-B204-EC98187C1441}" type="presOf" srcId="{0F961622-3BB6-42F7-ABAE-4A08117C4DBE}" destId="{7862C9F6-36DD-48F9-AAFD-5EC259AA3029}" srcOrd="0" destOrd="0" presId="urn:microsoft.com/office/officeart/2008/layout/HorizontalMultiLevelHierarchy"/>
    <dgm:cxn modelId="{EBB08FC5-3A90-4DB4-8693-BBC1E5FD10F4}" srcId="{EBEC569C-7E93-4F97-ABD5-882F3C1D213D}" destId="{E3CEC21E-D612-4CAF-B790-A84811A14AA6}" srcOrd="2" destOrd="0" parTransId="{6603B679-E9D0-4BA6-BDE5-C0A069D0DF4E}" sibTransId="{C41ED8D2-95C0-4131-B6D2-8D04106E42F2}"/>
    <dgm:cxn modelId="{3D0BD4CA-5B1C-4FEE-AE2B-207034577073}" type="presOf" srcId="{21D630DC-6AC5-49E4-9B57-45DE7B29B4D3}" destId="{51CEBB13-DA29-4678-9666-7328EDFD080D}" srcOrd="0" destOrd="0" presId="urn:microsoft.com/office/officeart/2008/layout/HorizontalMultiLevelHierarchy"/>
    <dgm:cxn modelId="{177410CE-32ED-4190-88F5-4E5AC7AD60D0}" srcId="{997BFD06-1ED3-48AF-8278-A456F1986D8A}" destId="{75D1CB0B-6E31-47C8-B18D-7B43FD7722DB}" srcOrd="1" destOrd="0" parTransId="{3F14A888-70DD-49E9-AE4F-D76796C53457}" sibTransId="{B682C66E-2C11-40E4-9C46-35981EFF6FB2}"/>
    <dgm:cxn modelId="{258942D0-23CD-421C-B3BD-5308843BAD77}" type="presOf" srcId="{E9A94CFC-22F6-4596-9256-9CE245EEB188}" destId="{E3091321-4FA6-4716-921E-F29CCCBE48B5}" srcOrd="0" destOrd="0" presId="urn:microsoft.com/office/officeart/2008/layout/HorizontalMultiLevelHierarchy"/>
    <dgm:cxn modelId="{1D4A4CD0-666C-4EA2-A78B-A76E153F8100}" srcId="{75D1CB0B-6E31-47C8-B18D-7B43FD7722DB}" destId="{EBEC569C-7E93-4F97-ABD5-882F3C1D213D}" srcOrd="0" destOrd="0" parTransId="{B726ED4D-2825-449E-BAA3-D4761E3C76CD}" sibTransId="{03F24DCE-80AD-41C8-80AC-3EAD6B078D9C}"/>
    <dgm:cxn modelId="{C59C9FD0-84D4-4FB6-9AD6-55BFC7DBFD3E}" type="presOf" srcId="{997BFD06-1ED3-48AF-8278-A456F1986D8A}" destId="{DE11FCB2-F831-4AF6-8BA7-674803CEFE1C}" srcOrd="0" destOrd="0" presId="urn:microsoft.com/office/officeart/2008/layout/HorizontalMultiLevelHierarchy"/>
    <dgm:cxn modelId="{3A6D89D4-1FA3-4DD3-A32C-68436435845F}" type="presOf" srcId="{B7E71406-4A09-47E3-B819-DBD9F7388218}" destId="{68B267E0-65ED-4C1D-A41F-48AA76F1E118}" srcOrd="1" destOrd="0" presId="urn:microsoft.com/office/officeart/2008/layout/HorizontalMultiLevelHierarchy"/>
    <dgm:cxn modelId="{C839E1D7-35C3-4AAA-A721-1A94FE56A96C}" type="presOf" srcId="{B12B00EB-85EA-4B83-B0AE-0A95205068B9}" destId="{1660995D-09E8-4156-B290-EACCF3D5F58D}" srcOrd="1" destOrd="0" presId="urn:microsoft.com/office/officeart/2008/layout/HorizontalMultiLevelHierarchy"/>
    <dgm:cxn modelId="{23BE6DD8-B7B7-41F6-9FB7-714F4671FBA9}" type="presOf" srcId="{3FD91FBA-F98B-4DF9-B500-616E54C24279}" destId="{B02542C5-7A98-4E38-9DFC-C72261C49193}" srcOrd="0" destOrd="0" presId="urn:microsoft.com/office/officeart/2008/layout/HorizontalMultiLevelHierarchy"/>
    <dgm:cxn modelId="{6FA362DB-3372-440A-8E60-C59236760D59}" srcId="{E5017B94-3852-4D4B-94FF-B7DD96AE89E6}" destId="{C6779F82-218E-4EEE-8434-DEAD60ECE447}" srcOrd="0" destOrd="0" parTransId="{2EA958E4-8285-425F-9008-6B382F6459B7}" sibTransId="{2E4ECE83-96EB-4E23-9BA2-783C74496381}"/>
    <dgm:cxn modelId="{86C4FAE2-E4B9-407E-BBE4-FA035EF415DA}" srcId="{4715C6CD-8595-4CD7-9C27-F46312E001DB}" destId="{4C9CB368-C5CD-4F53-BFDE-D355289A7108}" srcOrd="0" destOrd="0" parTransId="{E8731419-081F-4EF1-80C0-713EBC7A34A1}" sibTransId="{E6F68FFF-E8EB-465E-8CE7-0466C11D5482}"/>
    <dgm:cxn modelId="{D5A311E8-195E-464B-A5CC-6172CD9BC515}" type="presOf" srcId="{4715C6CD-8595-4CD7-9C27-F46312E001DB}" destId="{1FC370DB-8A03-4610-8683-06DECAACFAE8}" srcOrd="0" destOrd="0" presId="urn:microsoft.com/office/officeart/2008/layout/HorizontalMultiLevelHierarchy"/>
    <dgm:cxn modelId="{BD1798E9-0ABC-417A-9998-5EF0536CD414}" type="presOf" srcId="{BD36F70D-1D81-438A-9531-82CE29E898CF}" destId="{F9040A03-B0E9-4C9D-9D60-9D84F88ED652}" srcOrd="0" destOrd="0" presId="urn:microsoft.com/office/officeart/2008/layout/HorizontalMultiLevelHierarchy"/>
    <dgm:cxn modelId="{F12F61EB-0498-4A02-BA65-46280A3DE0F0}" srcId="{5385F4BD-4086-4038-8F75-7E84B19D4F37}" destId="{997BFD06-1ED3-48AF-8278-A456F1986D8A}" srcOrd="0" destOrd="0" parTransId="{2DD655BC-36D2-4B86-BCC4-C1C4E8A1DA8A}" sibTransId="{23004075-A074-4530-AA6B-0D65CC21DABB}"/>
    <dgm:cxn modelId="{BC6304ED-ADCC-4506-B196-E367A0E7DC9C}" srcId="{4C9CB368-C5CD-4F53-BFDE-D355289A7108}" destId="{37F088DF-6B37-4D65-80CF-ED60BDF08A31}" srcOrd="1" destOrd="0" parTransId="{D6AC042F-A33F-436A-ACEC-D68BB3F19BB5}" sibTransId="{0D90E67E-C7E5-47C9-8657-B530F9DB21BC}"/>
    <dgm:cxn modelId="{E73F5CEE-9F78-46FC-8F6F-3E6672FCB584}" type="presOf" srcId="{2BAC897B-47B5-4419-9625-73A4B1F56100}" destId="{9E46DD9B-969C-4060-AE06-A4996DA25AD5}" srcOrd="0" destOrd="0" presId="urn:microsoft.com/office/officeart/2008/layout/HorizontalMultiLevelHierarchy"/>
    <dgm:cxn modelId="{96DEC9F0-2175-45D0-9F64-9CFD825B9F63}" srcId="{4C9CB368-C5CD-4F53-BFDE-D355289A7108}" destId="{EF4E5F9B-3B20-424D-9CFA-9194570D428F}" srcOrd="0" destOrd="0" parTransId="{E9A94CFC-22F6-4596-9256-9CE245EEB188}" sibTransId="{073B7FDC-A5F1-4878-883D-5B65DF8F5324}"/>
    <dgm:cxn modelId="{476D66F4-8226-446C-9F68-B820AC6B9C7D}" type="presOf" srcId="{E9A94CFC-22F6-4596-9256-9CE245EEB188}" destId="{874E327B-5ACA-4AA1-85BA-0EAFE1805184}" srcOrd="1" destOrd="0" presId="urn:microsoft.com/office/officeart/2008/layout/HorizontalMultiLevelHierarchy"/>
    <dgm:cxn modelId="{47D6C1F9-0F5D-451D-B44A-D65299BABBEE}" type="presOf" srcId="{E8731419-081F-4EF1-80C0-713EBC7A34A1}" destId="{44B2EF02-2880-4086-9C14-9C12C85A547E}" srcOrd="0" destOrd="0" presId="urn:microsoft.com/office/officeart/2008/layout/HorizontalMultiLevelHierarchy"/>
    <dgm:cxn modelId="{4AF794E8-6DFF-49A9-B438-C6A702104B1C}" type="presParOf" srcId="{D733FE8F-5EC7-4E50-A017-ED85C1631449}" destId="{B153B525-0440-415E-88A1-E30048EB1885}" srcOrd="0" destOrd="0" presId="urn:microsoft.com/office/officeart/2008/layout/HorizontalMultiLevelHierarchy"/>
    <dgm:cxn modelId="{88C8ADFF-B7DF-4E74-93D2-F7E14947277F}" type="presParOf" srcId="{B153B525-0440-415E-88A1-E30048EB1885}" destId="{DE11FCB2-F831-4AF6-8BA7-674803CEFE1C}" srcOrd="0" destOrd="0" presId="urn:microsoft.com/office/officeart/2008/layout/HorizontalMultiLevelHierarchy"/>
    <dgm:cxn modelId="{CCEC2107-57EE-4D6B-8FFE-EA2FEABD7513}" type="presParOf" srcId="{B153B525-0440-415E-88A1-E30048EB1885}" destId="{C83240B6-87D3-480C-9CCB-117D17B5C29F}" srcOrd="1" destOrd="0" presId="urn:microsoft.com/office/officeart/2008/layout/HorizontalMultiLevelHierarchy"/>
    <dgm:cxn modelId="{C4055C5F-9054-470E-80B4-8E7C0CA7F98C}" type="presParOf" srcId="{C83240B6-87D3-480C-9CCB-117D17B5C29F}" destId="{DB07E447-5830-490D-BB17-37C14D65A752}" srcOrd="0" destOrd="0" presId="urn:microsoft.com/office/officeart/2008/layout/HorizontalMultiLevelHierarchy"/>
    <dgm:cxn modelId="{E25D5655-0478-459F-9859-B8934C33F8CB}" type="presParOf" srcId="{DB07E447-5830-490D-BB17-37C14D65A752}" destId="{2C432FBA-CE76-4195-9450-2A2C3A7E6B1E}" srcOrd="0" destOrd="0" presId="urn:microsoft.com/office/officeart/2008/layout/HorizontalMultiLevelHierarchy"/>
    <dgm:cxn modelId="{B8FA9DF7-4CC5-429C-9ABE-C607F4116680}" type="presParOf" srcId="{C83240B6-87D3-480C-9CCB-117D17B5C29F}" destId="{D14E0C2E-85CA-46E5-BFBC-C7D8BBC218B2}" srcOrd="1" destOrd="0" presId="urn:microsoft.com/office/officeart/2008/layout/HorizontalMultiLevelHierarchy"/>
    <dgm:cxn modelId="{8F51BE38-E399-41E3-85F0-89AD3BB07188}" type="presParOf" srcId="{D14E0C2E-85CA-46E5-BFBC-C7D8BBC218B2}" destId="{1FC370DB-8A03-4610-8683-06DECAACFAE8}" srcOrd="0" destOrd="0" presId="urn:microsoft.com/office/officeart/2008/layout/HorizontalMultiLevelHierarchy"/>
    <dgm:cxn modelId="{D2500E54-9081-4BF8-A6BF-2E4EAC21D5D5}" type="presParOf" srcId="{D14E0C2E-85CA-46E5-BFBC-C7D8BBC218B2}" destId="{65BADC36-F02E-4DB6-A5EB-8BB1E8CAEF9B}" srcOrd="1" destOrd="0" presId="urn:microsoft.com/office/officeart/2008/layout/HorizontalMultiLevelHierarchy"/>
    <dgm:cxn modelId="{4DD92BE6-17A7-470F-8433-3D0F4ED368D4}" type="presParOf" srcId="{65BADC36-F02E-4DB6-A5EB-8BB1E8CAEF9B}" destId="{44B2EF02-2880-4086-9C14-9C12C85A547E}" srcOrd="0" destOrd="0" presId="urn:microsoft.com/office/officeart/2008/layout/HorizontalMultiLevelHierarchy"/>
    <dgm:cxn modelId="{333F79BE-18DB-44F1-8463-20B98ED4D238}" type="presParOf" srcId="{44B2EF02-2880-4086-9C14-9C12C85A547E}" destId="{E28E4C4F-7D21-4FDB-A970-F83AD7816A29}" srcOrd="0" destOrd="0" presId="urn:microsoft.com/office/officeart/2008/layout/HorizontalMultiLevelHierarchy"/>
    <dgm:cxn modelId="{7CA5C014-AE39-4B80-B367-740F0A587E57}" type="presParOf" srcId="{65BADC36-F02E-4DB6-A5EB-8BB1E8CAEF9B}" destId="{8AE6F3E0-FB49-4AE0-A231-D1EFDE7B1BB3}" srcOrd="1" destOrd="0" presId="urn:microsoft.com/office/officeart/2008/layout/HorizontalMultiLevelHierarchy"/>
    <dgm:cxn modelId="{D9E09008-DAA5-495E-85E5-449F68E817F4}" type="presParOf" srcId="{8AE6F3E0-FB49-4AE0-A231-D1EFDE7B1BB3}" destId="{DF1CFDF6-A93A-4708-B10A-A096F58D5C6E}" srcOrd="0" destOrd="0" presId="urn:microsoft.com/office/officeart/2008/layout/HorizontalMultiLevelHierarchy"/>
    <dgm:cxn modelId="{3BE30DA5-96E3-4F31-A928-6186D24C4C84}" type="presParOf" srcId="{8AE6F3E0-FB49-4AE0-A231-D1EFDE7B1BB3}" destId="{1808B60D-7653-4880-98A3-D9EC9684CEB0}" srcOrd="1" destOrd="0" presId="urn:microsoft.com/office/officeart/2008/layout/HorizontalMultiLevelHierarchy"/>
    <dgm:cxn modelId="{88ABC816-E6F2-4E7F-9988-7488EFD9D308}" type="presParOf" srcId="{1808B60D-7653-4880-98A3-D9EC9684CEB0}" destId="{E3091321-4FA6-4716-921E-F29CCCBE48B5}" srcOrd="0" destOrd="0" presId="urn:microsoft.com/office/officeart/2008/layout/HorizontalMultiLevelHierarchy"/>
    <dgm:cxn modelId="{418221ED-D77F-4AB6-8BDE-D3D00ED5B6A8}" type="presParOf" srcId="{E3091321-4FA6-4716-921E-F29CCCBE48B5}" destId="{874E327B-5ACA-4AA1-85BA-0EAFE1805184}" srcOrd="0" destOrd="0" presId="urn:microsoft.com/office/officeart/2008/layout/HorizontalMultiLevelHierarchy"/>
    <dgm:cxn modelId="{CC0CDEE5-334D-4784-A5BD-5CB59DB31098}" type="presParOf" srcId="{1808B60D-7653-4880-98A3-D9EC9684CEB0}" destId="{026F04D1-2738-4765-8A4F-796FF54778A1}" srcOrd="1" destOrd="0" presId="urn:microsoft.com/office/officeart/2008/layout/HorizontalMultiLevelHierarchy"/>
    <dgm:cxn modelId="{CDB3290D-57D9-43E8-8015-4049B80AC2C5}" type="presParOf" srcId="{026F04D1-2738-4765-8A4F-796FF54778A1}" destId="{46E9DDA0-B809-4B31-8B2A-781F4A5799BE}" srcOrd="0" destOrd="0" presId="urn:microsoft.com/office/officeart/2008/layout/HorizontalMultiLevelHierarchy"/>
    <dgm:cxn modelId="{1BB9784E-F99F-49A2-99C4-407B3826FC3C}" type="presParOf" srcId="{026F04D1-2738-4765-8A4F-796FF54778A1}" destId="{85A4C82D-A705-432B-B9ED-11A38855D664}" srcOrd="1" destOrd="0" presId="urn:microsoft.com/office/officeart/2008/layout/HorizontalMultiLevelHierarchy"/>
    <dgm:cxn modelId="{F81C45C4-A92D-4E79-AB24-2EECE7F878F8}" type="presParOf" srcId="{1808B60D-7653-4880-98A3-D9EC9684CEB0}" destId="{507CBF7D-89C2-4B4A-A0A4-2C6BF755836E}" srcOrd="2" destOrd="0" presId="urn:microsoft.com/office/officeart/2008/layout/HorizontalMultiLevelHierarchy"/>
    <dgm:cxn modelId="{434A781B-FABE-43C8-8C36-21C327C73331}" type="presParOf" srcId="{507CBF7D-89C2-4B4A-A0A4-2C6BF755836E}" destId="{240A0CFD-E180-41D8-9F5C-5BB560BEE2D9}" srcOrd="0" destOrd="0" presId="urn:microsoft.com/office/officeart/2008/layout/HorizontalMultiLevelHierarchy"/>
    <dgm:cxn modelId="{50BD41E2-2ACD-42F2-B57C-4251524189C4}" type="presParOf" srcId="{1808B60D-7653-4880-98A3-D9EC9684CEB0}" destId="{0F1A1A5C-E247-40E2-82B3-F48E8653F899}" srcOrd="3" destOrd="0" presId="urn:microsoft.com/office/officeart/2008/layout/HorizontalMultiLevelHierarchy"/>
    <dgm:cxn modelId="{5C7D6FA0-A03C-4ABD-9DF9-1AA7F71CB1B7}" type="presParOf" srcId="{0F1A1A5C-E247-40E2-82B3-F48E8653F899}" destId="{24E95297-A52A-4CF7-8791-9BD065DBE941}" srcOrd="0" destOrd="0" presId="urn:microsoft.com/office/officeart/2008/layout/HorizontalMultiLevelHierarchy"/>
    <dgm:cxn modelId="{87AB56FA-6BF9-4942-B210-C44F10B4068B}" type="presParOf" srcId="{0F1A1A5C-E247-40E2-82B3-F48E8653F899}" destId="{8F0BF8EA-F6C1-431A-B409-5006712CBEA4}" srcOrd="1" destOrd="0" presId="urn:microsoft.com/office/officeart/2008/layout/HorizontalMultiLevelHierarchy"/>
    <dgm:cxn modelId="{1176F040-C740-4651-87CE-99EDF88C4ABB}" type="presParOf" srcId="{8F0BF8EA-F6C1-431A-B409-5006712CBEA4}" destId="{46BA18C8-D96D-4ADE-9850-73FF57721100}" srcOrd="0" destOrd="0" presId="urn:microsoft.com/office/officeart/2008/layout/HorizontalMultiLevelHierarchy"/>
    <dgm:cxn modelId="{F0B20C9D-8F61-44F2-8357-32D48E76802F}" type="presParOf" srcId="{46BA18C8-D96D-4ADE-9850-73FF57721100}" destId="{1660995D-09E8-4156-B290-EACCF3D5F58D}" srcOrd="0" destOrd="0" presId="urn:microsoft.com/office/officeart/2008/layout/HorizontalMultiLevelHierarchy"/>
    <dgm:cxn modelId="{3C53622C-CB9F-43F6-9A5E-A871009E2E3A}" type="presParOf" srcId="{8F0BF8EA-F6C1-431A-B409-5006712CBEA4}" destId="{F5C287E1-142C-42EC-A1B9-EFFEE1C16CCA}" srcOrd="1" destOrd="0" presId="urn:microsoft.com/office/officeart/2008/layout/HorizontalMultiLevelHierarchy"/>
    <dgm:cxn modelId="{C09F4918-6416-4E19-99A7-52EDF54D3523}" type="presParOf" srcId="{F5C287E1-142C-42EC-A1B9-EFFEE1C16CCA}" destId="{9D187D0B-6AA5-4AC6-B67B-AB3B6CF35576}" srcOrd="0" destOrd="0" presId="urn:microsoft.com/office/officeart/2008/layout/HorizontalMultiLevelHierarchy"/>
    <dgm:cxn modelId="{CBB96A99-6E36-4537-8721-0967261E9397}" type="presParOf" srcId="{F5C287E1-142C-42EC-A1B9-EFFEE1C16CCA}" destId="{09E43B57-CF57-477C-A132-F12B73A6EB07}" srcOrd="1" destOrd="0" presId="urn:microsoft.com/office/officeart/2008/layout/HorizontalMultiLevelHierarchy"/>
    <dgm:cxn modelId="{78863196-6BDC-4D5C-B31B-4CFB826C49CC}" type="presParOf" srcId="{8F0BF8EA-F6C1-431A-B409-5006712CBEA4}" destId="{12628B59-F501-42DE-B0BB-94BD15FE6DD0}" srcOrd="2" destOrd="0" presId="urn:microsoft.com/office/officeart/2008/layout/HorizontalMultiLevelHierarchy"/>
    <dgm:cxn modelId="{EDB82579-07E6-4DA4-8051-F4DB7E9DDC01}" type="presParOf" srcId="{12628B59-F501-42DE-B0BB-94BD15FE6DD0}" destId="{AF7A5A3E-D177-4CC5-BBBF-98B86DDBC8E9}" srcOrd="0" destOrd="0" presId="urn:microsoft.com/office/officeart/2008/layout/HorizontalMultiLevelHierarchy"/>
    <dgm:cxn modelId="{AC3F970E-CD8F-4BDB-9409-8DB96BD2D956}" type="presParOf" srcId="{8F0BF8EA-F6C1-431A-B409-5006712CBEA4}" destId="{74C9E877-23BD-4745-9B39-3D80F3BD0F8B}" srcOrd="3" destOrd="0" presId="urn:microsoft.com/office/officeart/2008/layout/HorizontalMultiLevelHierarchy"/>
    <dgm:cxn modelId="{B14E5538-A75D-44EF-B6A0-CAE9447BEA5F}" type="presParOf" srcId="{74C9E877-23BD-4745-9B39-3D80F3BD0F8B}" destId="{10CB401A-CE9C-4CC2-978D-E0297CDC4FC1}" srcOrd="0" destOrd="0" presId="urn:microsoft.com/office/officeart/2008/layout/HorizontalMultiLevelHierarchy"/>
    <dgm:cxn modelId="{85C644ED-CB07-4308-AC8E-0E833EDA8521}" type="presParOf" srcId="{74C9E877-23BD-4745-9B39-3D80F3BD0F8B}" destId="{B99E1F2D-EED4-4CE7-93C9-7FA1D2E88A5E}" srcOrd="1" destOrd="0" presId="urn:microsoft.com/office/officeart/2008/layout/HorizontalMultiLevelHierarchy"/>
    <dgm:cxn modelId="{2C79B00B-FD88-4EB1-82A2-77A679361DFD}" type="presParOf" srcId="{8F0BF8EA-F6C1-431A-B409-5006712CBEA4}" destId="{6086CF39-B931-4914-A98B-9E1EDDA8B2E8}" srcOrd="4" destOrd="0" presId="urn:microsoft.com/office/officeart/2008/layout/HorizontalMultiLevelHierarchy"/>
    <dgm:cxn modelId="{476435B5-1704-4AF6-86F6-9F3E18C1E199}" type="presParOf" srcId="{6086CF39-B931-4914-A98B-9E1EDDA8B2E8}" destId="{3D660E59-E935-45A0-8758-CAC38465DC2E}" srcOrd="0" destOrd="0" presId="urn:microsoft.com/office/officeart/2008/layout/HorizontalMultiLevelHierarchy"/>
    <dgm:cxn modelId="{47B216C0-BD98-4BAA-A825-5CC503687A7B}" type="presParOf" srcId="{8F0BF8EA-F6C1-431A-B409-5006712CBEA4}" destId="{236A5953-9052-4D04-9E2B-610F7DD83692}" srcOrd="5" destOrd="0" presId="urn:microsoft.com/office/officeart/2008/layout/HorizontalMultiLevelHierarchy"/>
    <dgm:cxn modelId="{A014C669-7828-4EBC-8AFB-007AE6704AD8}" type="presParOf" srcId="{236A5953-9052-4D04-9E2B-610F7DD83692}" destId="{3636C881-6754-4390-B3B2-7CC0A57BCF2E}" srcOrd="0" destOrd="0" presId="urn:microsoft.com/office/officeart/2008/layout/HorizontalMultiLevelHierarchy"/>
    <dgm:cxn modelId="{B7615804-C5E7-40BB-B0D7-751F8FF1ABE3}" type="presParOf" srcId="{236A5953-9052-4D04-9E2B-610F7DD83692}" destId="{2C1DAD21-2509-4FF8-A104-792AA081FA1D}" srcOrd="1" destOrd="0" presId="urn:microsoft.com/office/officeart/2008/layout/HorizontalMultiLevelHierarchy"/>
    <dgm:cxn modelId="{1ABB27B5-2D7B-4701-BDF4-079EBCBA55CC}" type="presParOf" srcId="{8F0BF8EA-F6C1-431A-B409-5006712CBEA4}" destId="{F9040A03-B0E9-4C9D-9D60-9D84F88ED652}" srcOrd="6" destOrd="0" presId="urn:microsoft.com/office/officeart/2008/layout/HorizontalMultiLevelHierarchy"/>
    <dgm:cxn modelId="{7A44A429-53FD-4EB7-8F81-9277D85C2423}" type="presParOf" srcId="{F9040A03-B0E9-4C9D-9D60-9D84F88ED652}" destId="{D71E4A80-C6E1-43DD-B0E6-DD0297434D01}" srcOrd="0" destOrd="0" presId="urn:microsoft.com/office/officeart/2008/layout/HorizontalMultiLevelHierarchy"/>
    <dgm:cxn modelId="{78C92BA4-21A5-48C3-88EC-6B7F81603E2B}" type="presParOf" srcId="{8F0BF8EA-F6C1-431A-B409-5006712CBEA4}" destId="{6F2BB2F9-A8D9-4508-A682-A0DB22EA7D22}" srcOrd="7" destOrd="0" presId="urn:microsoft.com/office/officeart/2008/layout/HorizontalMultiLevelHierarchy"/>
    <dgm:cxn modelId="{7FB93D18-194D-4BA3-ACAE-448B607F5463}" type="presParOf" srcId="{6F2BB2F9-A8D9-4508-A682-A0DB22EA7D22}" destId="{EB7B49A4-1715-4E66-BA51-7E5465CB1F90}" srcOrd="0" destOrd="0" presId="urn:microsoft.com/office/officeart/2008/layout/HorizontalMultiLevelHierarchy"/>
    <dgm:cxn modelId="{3C825FB6-7584-4DA1-97E7-A4B42F3B3E95}" type="presParOf" srcId="{6F2BB2F9-A8D9-4508-A682-A0DB22EA7D22}" destId="{93DD498C-1AC6-4299-820F-EF3D793E9D8D}" srcOrd="1" destOrd="0" presId="urn:microsoft.com/office/officeart/2008/layout/HorizontalMultiLevelHierarchy"/>
    <dgm:cxn modelId="{1384DADF-3335-468F-AEBE-4A61EEBA8131}" type="presParOf" srcId="{8F0BF8EA-F6C1-431A-B409-5006712CBEA4}" destId="{BC386364-9D9E-4A52-B947-E4EE0D95A37C}" srcOrd="8" destOrd="0" presId="urn:microsoft.com/office/officeart/2008/layout/HorizontalMultiLevelHierarchy"/>
    <dgm:cxn modelId="{C3FB1D66-D4E5-40B1-A22E-22D344D44B83}" type="presParOf" srcId="{BC386364-9D9E-4A52-B947-E4EE0D95A37C}" destId="{E172BE5E-850E-4AF7-9642-C06F598EDA1F}" srcOrd="0" destOrd="0" presId="urn:microsoft.com/office/officeart/2008/layout/HorizontalMultiLevelHierarchy"/>
    <dgm:cxn modelId="{959D0113-22C6-408F-9F05-95A5E01DF3C5}" type="presParOf" srcId="{8F0BF8EA-F6C1-431A-B409-5006712CBEA4}" destId="{3ABA605B-362A-4735-9850-1A91F486965E}" srcOrd="9" destOrd="0" presId="urn:microsoft.com/office/officeart/2008/layout/HorizontalMultiLevelHierarchy"/>
    <dgm:cxn modelId="{95CFC497-3870-4F64-BDCC-D78C480F74ED}" type="presParOf" srcId="{3ABA605B-362A-4735-9850-1A91F486965E}" destId="{588748D9-B5E0-4513-AFF6-683D890DDEB1}" srcOrd="0" destOrd="0" presId="urn:microsoft.com/office/officeart/2008/layout/HorizontalMultiLevelHierarchy"/>
    <dgm:cxn modelId="{EF1238E5-3AF1-4D6D-8BF5-77AB6D328ABB}" type="presParOf" srcId="{3ABA605B-362A-4735-9850-1A91F486965E}" destId="{98D35BEF-5409-4E4C-9A43-3DFA6EDACBD0}" srcOrd="1" destOrd="0" presId="urn:microsoft.com/office/officeart/2008/layout/HorizontalMultiLevelHierarchy"/>
    <dgm:cxn modelId="{60B0E605-09EA-4E2B-9E16-BBB23C869D64}" type="presParOf" srcId="{1808B60D-7653-4880-98A3-D9EC9684CEB0}" destId="{D95E5355-27D4-4FC3-A8EE-4DE0591591F6}" srcOrd="4" destOrd="0" presId="urn:microsoft.com/office/officeart/2008/layout/HorizontalMultiLevelHierarchy"/>
    <dgm:cxn modelId="{7351523E-6F5E-45B2-8BA1-6A247C2A539D}" type="presParOf" srcId="{D95E5355-27D4-4FC3-A8EE-4DE0591591F6}" destId="{173EA91E-190E-4E4F-B571-CB07B0A3A3E5}" srcOrd="0" destOrd="0" presId="urn:microsoft.com/office/officeart/2008/layout/HorizontalMultiLevelHierarchy"/>
    <dgm:cxn modelId="{7E02B8B0-CE56-4607-BAE6-6D7FF8D89127}" type="presParOf" srcId="{1808B60D-7653-4880-98A3-D9EC9684CEB0}" destId="{0E8E7530-FA02-4976-8535-695960A617CB}" srcOrd="5" destOrd="0" presId="urn:microsoft.com/office/officeart/2008/layout/HorizontalMultiLevelHierarchy"/>
    <dgm:cxn modelId="{BDCA0979-291E-42B8-9791-42CA57B5A2F5}" type="presParOf" srcId="{0E8E7530-FA02-4976-8535-695960A617CB}" destId="{8D7612A3-86A5-412C-8FEA-2E22B1A97556}" srcOrd="0" destOrd="0" presId="urn:microsoft.com/office/officeart/2008/layout/HorizontalMultiLevelHierarchy"/>
    <dgm:cxn modelId="{C3D210A0-7805-4971-8EF1-17527AC45FEB}" type="presParOf" srcId="{0E8E7530-FA02-4976-8535-695960A617CB}" destId="{7B28F303-F213-4B01-8FAC-499758706E6D}" srcOrd="1" destOrd="0" presId="urn:microsoft.com/office/officeart/2008/layout/HorizontalMultiLevelHierarchy"/>
    <dgm:cxn modelId="{1CCF871E-3CDB-42D0-9A30-3C461CE620B7}" type="presParOf" srcId="{7B28F303-F213-4B01-8FAC-499758706E6D}" destId="{35473E2D-1B03-4889-8E90-206CD78BABD3}" srcOrd="0" destOrd="0" presId="urn:microsoft.com/office/officeart/2008/layout/HorizontalMultiLevelHierarchy"/>
    <dgm:cxn modelId="{8DE5DD2B-7D2C-43FA-9E46-0CABD1DBF2BE}" type="presParOf" srcId="{35473E2D-1B03-4889-8E90-206CD78BABD3}" destId="{EC7B5B9F-B858-4F1E-8515-3DE386EAA873}" srcOrd="0" destOrd="0" presId="urn:microsoft.com/office/officeart/2008/layout/HorizontalMultiLevelHierarchy"/>
    <dgm:cxn modelId="{B2B599FE-A5C4-4362-A5E8-9BBF3E250D27}" type="presParOf" srcId="{7B28F303-F213-4B01-8FAC-499758706E6D}" destId="{5D5799F7-5F36-419B-AF08-85EE21420A81}" srcOrd="1" destOrd="0" presId="urn:microsoft.com/office/officeart/2008/layout/HorizontalMultiLevelHierarchy"/>
    <dgm:cxn modelId="{D025FEC9-AEAE-498A-A2AC-1FA1E7C9C2DF}" type="presParOf" srcId="{5D5799F7-5F36-419B-AF08-85EE21420A81}" destId="{08FB6A28-EBC1-4341-8E1F-5DECFD8A5B4E}" srcOrd="0" destOrd="0" presId="urn:microsoft.com/office/officeart/2008/layout/HorizontalMultiLevelHierarchy"/>
    <dgm:cxn modelId="{4CC14B08-598C-4270-8C78-71828F26DB6E}" type="presParOf" srcId="{5D5799F7-5F36-419B-AF08-85EE21420A81}" destId="{23D56C8F-E8BD-4F24-BEEE-B962CC61A194}" srcOrd="1" destOrd="0" presId="urn:microsoft.com/office/officeart/2008/layout/HorizontalMultiLevelHierarchy"/>
    <dgm:cxn modelId="{A91A485D-FA2B-4B72-AB7F-9B87B9D9C5DF}" type="presParOf" srcId="{65BADC36-F02E-4DB6-A5EB-8BB1E8CAEF9B}" destId="{24A1F390-7984-472B-9C36-A6F11C3268FF}" srcOrd="2" destOrd="0" presId="urn:microsoft.com/office/officeart/2008/layout/HorizontalMultiLevelHierarchy"/>
    <dgm:cxn modelId="{B8FF4484-2A1C-4EF8-B9E3-0C0E6037A012}" type="presParOf" srcId="{24A1F390-7984-472B-9C36-A6F11C3268FF}" destId="{E2888FA8-F6C8-46AB-84F3-D0F483613C09}" srcOrd="0" destOrd="0" presId="urn:microsoft.com/office/officeart/2008/layout/HorizontalMultiLevelHierarchy"/>
    <dgm:cxn modelId="{51F4965A-615D-4F07-B102-ED42966D6C98}" type="presParOf" srcId="{65BADC36-F02E-4DB6-A5EB-8BB1E8CAEF9B}" destId="{99E586CA-072B-45B5-BC79-1BBF690A20BE}" srcOrd="3" destOrd="0" presId="urn:microsoft.com/office/officeart/2008/layout/HorizontalMultiLevelHierarchy"/>
    <dgm:cxn modelId="{484684F1-6050-4F47-BC52-FF085C4AA928}" type="presParOf" srcId="{99E586CA-072B-45B5-BC79-1BBF690A20BE}" destId="{C409BB16-EC95-42E0-B9D3-85F4FCB6082A}" srcOrd="0" destOrd="0" presId="urn:microsoft.com/office/officeart/2008/layout/HorizontalMultiLevelHierarchy"/>
    <dgm:cxn modelId="{39B5F6CD-85FC-4505-9F64-433927505D57}" type="presParOf" srcId="{99E586CA-072B-45B5-BC79-1BBF690A20BE}" destId="{A28A130A-1373-48EC-BF11-E154AA0EAEB5}" srcOrd="1" destOrd="0" presId="urn:microsoft.com/office/officeart/2008/layout/HorizontalMultiLevelHierarchy"/>
    <dgm:cxn modelId="{43DAB3C1-2B38-4493-AEFA-06B81D7299C2}" type="presParOf" srcId="{A28A130A-1373-48EC-BF11-E154AA0EAEB5}" destId="{F3F6B76A-108D-4F4F-8F91-C03C433AB1C4}" srcOrd="0" destOrd="0" presId="urn:microsoft.com/office/officeart/2008/layout/HorizontalMultiLevelHierarchy"/>
    <dgm:cxn modelId="{9D3C25A6-8614-4ABD-AEB2-193D7238B6F3}" type="presParOf" srcId="{F3F6B76A-108D-4F4F-8F91-C03C433AB1C4}" destId="{E358BF00-F806-4738-8BE8-F426BEAA511A}" srcOrd="0" destOrd="0" presId="urn:microsoft.com/office/officeart/2008/layout/HorizontalMultiLevelHierarchy"/>
    <dgm:cxn modelId="{B9B3AAB9-AAF9-4AFF-8DDE-AB1B85D06FA4}" type="presParOf" srcId="{A28A130A-1373-48EC-BF11-E154AA0EAEB5}" destId="{056C1C67-E7A1-458F-9554-5021D25202AF}" srcOrd="1" destOrd="0" presId="urn:microsoft.com/office/officeart/2008/layout/HorizontalMultiLevelHierarchy"/>
    <dgm:cxn modelId="{633C3331-FB4A-4F96-BA62-20C396B990FE}" type="presParOf" srcId="{056C1C67-E7A1-458F-9554-5021D25202AF}" destId="{63F13BE4-8E55-4B8F-A569-E24B0E400411}" srcOrd="0" destOrd="0" presId="urn:microsoft.com/office/officeart/2008/layout/HorizontalMultiLevelHierarchy"/>
    <dgm:cxn modelId="{490DAEE7-7C94-4A47-8F51-22C5E540E206}" type="presParOf" srcId="{056C1C67-E7A1-458F-9554-5021D25202AF}" destId="{F83A24AF-F56D-4960-9F79-F219013A1E56}" srcOrd="1" destOrd="0" presId="urn:microsoft.com/office/officeart/2008/layout/HorizontalMultiLevelHierarchy"/>
    <dgm:cxn modelId="{81AFF2F4-7283-4EB5-92C7-0E4E0DBBA111}" type="presParOf" srcId="{F83A24AF-F56D-4960-9F79-F219013A1E56}" destId="{3A698179-D9E5-442A-ACEA-04A99C2F7FB0}" srcOrd="0" destOrd="0" presId="urn:microsoft.com/office/officeart/2008/layout/HorizontalMultiLevelHierarchy"/>
    <dgm:cxn modelId="{40BAF716-225F-4744-AB37-7FDCE20A7F48}" type="presParOf" srcId="{3A698179-D9E5-442A-ACEA-04A99C2F7FB0}" destId="{767607AB-DF61-4A5E-871E-046831B83241}" srcOrd="0" destOrd="0" presId="urn:microsoft.com/office/officeart/2008/layout/HorizontalMultiLevelHierarchy"/>
    <dgm:cxn modelId="{52465581-DDFA-446B-ADF1-256E677AC390}" type="presParOf" srcId="{F83A24AF-F56D-4960-9F79-F219013A1E56}" destId="{758EA0B1-DB0F-4775-90F1-D4D8570C2D0B}" srcOrd="1" destOrd="0" presId="urn:microsoft.com/office/officeart/2008/layout/HorizontalMultiLevelHierarchy"/>
    <dgm:cxn modelId="{995D56CA-A4CA-4461-A2F5-2784355F156A}" type="presParOf" srcId="{758EA0B1-DB0F-4775-90F1-D4D8570C2D0B}" destId="{9E46DD9B-969C-4060-AE06-A4996DA25AD5}" srcOrd="0" destOrd="0" presId="urn:microsoft.com/office/officeart/2008/layout/HorizontalMultiLevelHierarchy"/>
    <dgm:cxn modelId="{9F9DD605-FA3B-423B-ABE3-A92D3AA97AAE}" type="presParOf" srcId="{758EA0B1-DB0F-4775-90F1-D4D8570C2D0B}" destId="{6325127E-BBE1-4CEF-8B58-E55EACC71CDF}" srcOrd="1" destOrd="0" presId="urn:microsoft.com/office/officeart/2008/layout/HorizontalMultiLevelHierarchy"/>
    <dgm:cxn modelId="{B55F31B5-2449-449A-83E9-6944F2D088E9}" type="presParOf" srcId="{F83A24AF-F56D-4960-9F79-F219013A1E56}" destId="{F1D6F073-48FC-4021-A0AF-D17BC165673A}" srcOrd="2" destOrd="0" presId="urn:microsoft.com/office/officeart/2008/layout/HorizontalMultiLevelHierarchy"/>
    <dgm:cxn modelId="{8883CA8A-377A-4D30-973C-12C6E4B1D7CB}" type="presParOf" srcId="{F1D6F073-48FC-4021-A0AF-D17BC165673A}" destId="{68B267E0-65ED-4C1D-A41F-48AA76F1E118}" srcOrd="0" destOrd="0" presId="urn:microsoft.com/office/officeart/2008/layout/HorizontalMultiLevelHierarchy"/>
    <dgm:cxn modelId="{5079E2ED-A04F-40C4-8AF9-63185DEE9C30}" type="presParOf" srcId="{F83A24AF-F56D-4960-9F79-F219013A1E56}" destId="{317193F7-FA6C-45AB-9AD3-7A34E0CFFB17}" srcOrd="3" destOrd="0" presId="urn:microsoft.com/office/officeart/2008/layout/HorizontalMultiLevelHierarchy"/>
    <dgm:cxn modelId="{D8EF86BA-1584-453E-BBFB-8EAF50331C28}" type="presParOf" srcId="{317193F7-FA6C-45AB-9AD3-7A34E0CFFB17}" destId="{6C78C35D-D04D-490B-8B90-397537793953}" srcOrd="0" destOrd="0" presId="urn:microsoft.com/office/officeart/2008/layout/HorizontalMultiLevelHierarchy"/>
    <dgm:cxn modelId="{BEEB4964-8F79-4E37-87DB-AD1C9099C03A}" type="presParOf" srcId="{317193F7-FA6C-45AB-9AD3-7A34E0CFFB17}" destId="{4B14A65A-EB55-478B-8358-4F2B783097F4}" srcOrd="1" destOrd="0" presId="urn:microsoft.com/office/officeart/2008/layout/HorizontalMultiLevelHierarchy"/>
    <dgm:cxn modelId="{5516BDB1-D18D-4342-8C10-A117D4AEFBAE}" type="presParOf" srcId="{F83A24AF-F56D-4960-9F79-F219013A1E56}" destId="{B3BB3446-742B-4CBA-8C89-1C7127F2B970}" srcOrd="4" destOrd="0" presId="urn:microsoft.com/office/officeart/2008/layout/HorizontalMultiLevelHierarchy"/>
    <dgm:cxn modelId="{0917C6BF-59BA-4C71-AA6C-801F1FFD2483}" type="presParOf" srcId="{B3BB3446-742B-4CBA-8C89-1C7127F2B970}" destId="{202F972D-3268-4529-8DE7-2173024F7A9C}" srcOrd="0" destOrd="0" presId="urn:microsoft.com/office/officeart/2008/layout/HorizontalMultiLevelHierarchy"/>
    <dgm:cxn modelId="{10C73892-BDDA-4953-A766-777BDB05899B}" type="presParOf" srcId="{F83A24AF-F56D-4960-9F79-F219013A1E56}" destId="{338ED683-4478-4DDB-96F9-56F3D27DF43C}" srcOrd="5" destOrd="0" presId="urn:microsoft.com/office/officeart/2008/layout/HorizontalMultiLevelHierarchy"/>
    <dgm:cxn modelId="{E28E9244-3151-477F-ACC5-B4F354F5A2CA}" type="presParOf" srcId="{338ED683-4478-4DDB-96F9-56F3D27DF43C}" destId="{7862C9F6-36DD-48F9-AAFD-5EC259AA3029}" srcOrd="0" destOrd="0" presId="urn:microsoft.com/office/officeart/2008/layout/HorizontalMultiLevelHierarchy"/>
    <dgm:cxn modelId="{B914D9C6-D1C2-4DFE-8872-3B40F71FA358}" type="presParOf" srcId="{338ED683-4478-4DDB-96F9-56F3D27DF43C}" destId="{193E79AA-9081-4600-8C52-2E86C8990F55}" srcOrd="1" destOrd="0" presId="urn:microsoft.com/office/officeart/2008/layout/HorizontalMultiLevelHierarchy"/>
    <dgm:cxn modelId="{39A8C153-2189-4295-A7FC-7FF7108CA9BE}" type="presParOf" srcId="{F83A24AF-F56D-4960-9F79-F219013A1E56}" destId="{B02542C5-7A98-4E38-9DFC-C72261C49193}" srcOrd="6" destOrd="0" presId="urn:microsoft.com/office/officeart/2008/layout/HorizontalMultiLevelHierarchy"/>
    <dgm:cxn modelId="{267D65D4-4478-4316-8D21-8567747BCA98}" type="presParOf" srcId="{B02542C5-7A98-4E38-9DFC-C72261C49193}" destId="{DFD927CA-FBFD-4F67-BC16-C070ED6C81C3}" srcOrd="0" destOrd="0" presId="urn:microsoft.com/office/officeart/2008/layout/HorizontalMultiLevelHierarchy"/>
    <dgm:cxn modelId="{E5AEF237-3368-4F39-BD2C-3BB1260BD3D3}" type="presParOf" srcId="{F83A24AF-F56D-4960-9F79-F219013A1E56}" destId="{1BEC162D-13A3-4657-B621-04C3C9390A60}" srcOrd="7" destOrd="0" presId="urn:microsoft.com/office/officeart/2008/layout/HorizontalMultiLevelHierarchy"/>
    <dgm:cxn modelId="{C1BD1742-839B-496E-8042-E6266C69A4F2}" type="presParOf" srcId="{1BEC162D-13A3-4657-B621-04C3C9390A60}" destId="{66D20A2C-A43C-4FC0-8C7F-D57991721325}" srcOrd="0" destOrd="0" presId="urn:microsoft.com/office/officeart/2008/layout/HorizontalMultiLevelHierarchy"/>
    <dgm:cxn modelId="{4573E7A9-EC50-4D84-BB03-4403EC759CFF}" type="presParOf" srcId="{1BEC162D-13A3-4657-B621-04C3C9390A60}" destId="{6796ED4C-13D3-44EE-AE37-23C2CC1810E9}" srcOrd="1" destOrd="0" presId="urn:microsoft.com/office/officeart/2008/layout/HorizontalMultiLevelHierarchy"/>
    <dgm:cxn modelId="{CA4121AF-4FFD-443D-A613-6C70BF4E5C6E}" type="presParOf" srcId="{C83240B6-87D3-480C-9CCB-117D17B5C29F}" destId="{927DDCD0-BFBA-4644-BB62-A525C889A7CB}" srcOrd="2" destOrd="0" presId="urn:microsoft.com/office/officeart/2008/layout/HorizontalMultiLevelHierarchy"/>
    <dgm:cxn modelId="{8EABA24C-DF4D-47F3-9038-2D995E9BF976}" type="presParOf" srcId="{927DDCD0-BFBA-4644-BB62-A525C889A7CB}" destId="{217EFA15-4802-412D-9F0F-B98AA8EF3F6E}" srcOrd="0" destOrd="0" presId="urn:microsoft.com/office/officeart/2008/layout/HorizontalMultiLevelHierarchy"/>
    <dgm:cxn modelId="{0639BFD2-3FA3-4356-B3EE-5AD8F98F53D0}" type="presParOf" srcId="{C83240B6-87D3-480C-9CCB-117D17B5C29F}" destId="{783A23BE-F61B-49A5-BD54-523586F2E04C}" srcOrd="3" destOrd="0" presId="urn:microsoft.com/office/officeart/2008/layout/HorizontalMultiLevelHierarchy"/>
    <dgm:cxn modelId="{CB36190A-2388-4C43-9956-2E0E4C544E30}" type="presParOf" srcId="{783A23BE-F61B-49A5-BD54-523586F2E04C}" destId="{7AF71428-D282-44F1-AC11-DE893C17F4E3}" srcOrd="0" destOrd="0" presId="urn:microsoft.com/office/officeart/2008/layout/HorizontalMultiLevelHierarchy"/>
    <dgm:cxn modelId="{E4A4B58F-76FD-49D1-AEC2-96B6C6AA0D81}" type="presParOf" srcId="{783A23BE-F61B-49A5-BD54-523586F2E04C}" destId="{57CFF2E7-E02E-4246-8239-E98C5661B2C2}" srcOrd="1" destOrd="0" presId="urn:microsoft.com/office/officeart/2008/layout/HorizontalMultiLevelHierarchy"/>
    <dgm:cxn modelId="{A7F2F23C-3BE0-4827-97AC-0E57D2E0EEC2}" type="presParOf" srcId="{57CFF2E7-E02E-4246-8239-E98C5661B2C2}" destId="{D21EC13A-1B2E-4C79-BAEA-AD246EFF65E7}" srcOrd="0" destOrd="0" presId="urn:microsoft.com/office/officeart/2008/layout/HorizontalMultiLevelHierarchy"/>
    <dgm:cxn modelId="{54923935-9E1A-47C1-8194-F58B4FB810DE}" type="presParOf" srcId="{D21EC13A-1B2E-4C79-BAEA-AD246EFF65E7}" destId="{DC056C81-EF6D-4212-BABD-74A18B58D0D5}" srcOrd="0" destOrd="0" presId="urn:microsoft.com/office/officeart/2008/layout/HorizontalMultiLevelHierarchy"/>
    <dgm:cxn modelId="{2E1164FE-FE34-4F50-84D0-4ABF74474ED3}" type="presParOf" srcId="{57CFF2E7-E02E-4246-8239-E98C5661B2C2}" destId="{C8F686E2-AB37-4994-9875-CB8EFF459EA6}" srcOrd="1" destOrd="0" presId="urn:microsoft.com/office/officeart/2008/layout/HorizontalMultiLevelHierarchy"/>
    <dgm:cxn modelId="{598897F9-2B80-4608-BB48-D0610DF516F2}" type="presParOf" srcId="{C8F686E2-AB37-4994-9875-CB8EFF459EA6}" destId="{D158CA0D-AA0A-49FC-B7FC-1EA484C667D0}" srcOrd="0" destOrd="0" presId="urn:microsoft.com/office/officeart/2008/layout/HorizontalMultiLevelHierarchy"/>
    <dgm:cxn modelId="{C7A2AA7C-3B19-4F70-88C7-8BF2E87FAB8A}" type="presParOf" srcId="{C8F686E2-AB37-4994-9875-CB8EFF459EA6}" destId="{C02B4213-A53B-4E0D-BADB-C600E2C63AFB}" srcOrd="1" destOrd="0" presId="urn:microsoft.com/office/officeart/2008/layout/HorizontalMultiLevelHierarchy"/>
    <dgm:cxn modelId="{A188013F-3EA7-4018-A8E3-99DEDA397898}" type="presParOf" srcId="{C02B4213-A53B-4E0D-BADB-C600E2C63AFB}" destId="{E698C677-F692-4AE3-B5AA-CFCAAF1C874A}" srcOrd="0" destOrd="0" presId="urn:microsoft.com/office/officeart/2008/layout/HorizontalMultiLevelHierarchy"/>
    <dgm:cxn modelId="{A8C9C6DA-33E0-4D52-9271-B1528370BA12}" type="presParOf" srcId="{E698C677-F692-4AE3-B5AA-CFCAAF1C874A}" destId="{2CF2B883-73F0-4E1A-A7F2-EE6EE0DBE44E}" srcOrd="0" destOrd="0" presId="urn:microsoft.com/office/officeart/2008/layout/HorizontalMultiLevelHierarchy"/>
    <dgm:cxn modelId="{CA72A1A1-B762-4198-9F13-42858C869DA6}" type="presParOf" srcId="{C02B4213-A53B-4E0D-BADB-C600E2C63AFB}" destId="{E3ADC3AF-F1BF-4C70-B1C7-48480B6D94D7}" srcOrd="1" destOrd="0" presId="urn:microsoft.com/office/officeart/2008/layout/HorizontalMultiLevelHierarchy"/>
    <dgm:cxn modelId="{DA546994-3145-43AD-910B-7C876254BE8A}" type="presParOf" srcId="{E3ADC3AF-F1BF-4C70-B1C7-48480B6D94D7}" destId="{B9DB1283-4A98-489D-A629-BAFF352947E1}" srcOrd="0" destOrd="0" presId="urn:microsoft.com/office/officeart/2008/layout/HorizontalMultiLevelHierarchy"/>
    <dgm:cxn modelId="{2643EB23-C9F0-4A14-BA55-5980FEED3ED5}" type="presParOf" srcId="{E3ADC3AF-F1BF-4C70-B1C7-48480B6D94D7}" destId="{37C798E4-62EF-4B07-9071-5BBED5C423D8}" srcOrd="1" destOrd="0" presId="urn:microsoft.com/office/officeart/2008/layout/HorizontalMultiLevelHierarchy"/>
    <dgm:cxn modelId="{72E3A72A-E7C0-40B3-8532-4C4091B65994}" type="presParOf" srcId="{C02B4213-A53B-4E0D-BADB-C600E2C63AFB}" destId="{8BAA9639-1A3B-4CAC-8890-49FA4A1B1483}" srcOrd="2" destOrd="0" presId="urn:microsoft.com/office/officeart/2008/layout/HorizontalMultiLevelHierarchy"/>
    <dgm:cxn modelId="{B88139C3-DE69-4F36-8BB1-9F5D2BD100C0}" type="presParOf" srcId="{8BAA9639-1A3B-4CAC-8890-49FA4A1B1483}" destId="{0E05D88A-0BD9-44A6-B41F-A0151BAEA1F9}" srcOrd="0" destOrd="0" presId="urn:microsoft.com/office/officeart/2008/layout/HorizontalMultiLevelHierarchy"/>
    <dgm:cxn modelId="{EBE18C59-3806-4B6B-9ED1-F2B72866B2C1}" type="presParOf" srcId="{C02B4213-A53B-4E0D-BADB-C600E2C63AFB}" destId="{6D7DF0BE-200A-4309-9B51-897DAB948EB7}" srcOrd="3" destOrd="0" presId="urn:microsoft.com/office/officeart/2008/layout/HorizontalMultiLevelHierarchy"/>
    <dgm:cxn modelId="{7B7E2525-B711-44C6-BFA9-ADA881471922}" type="presParOf" srcId="{6D7DF0BE-200A-4309-9B51-897DAB948EB7}" destId="{51CEBB13-DA29-4678-9666-7328EDFD080D}" srcOrd="0" destOrd="0" presId="urn:microsoft.com/office/officeart/2008/layout/HorizontalMultiLevelHierarchy"/>
    <dgm:cxn modelId="{FA1274F1-30E4-465C-8910-0FABCF059C3C}" type="presParOf" srcId="{6D7DF0BE-200A-4309-9B51-897DAB948EB7}" destId="{CD5330F6-85CB-4493-9D4E-EAB57265237A}" srcOrd="1" destOrd="0" presId="urn:microsoft.com/office/officeart/2008/layout/HorizontalMultiLevelHierarchy"/>
    <dgm:cxn modelId="{D05F8E0C-B5CB-4F4F-B71A-D73572DAD741}" type="presParOf" srcId="{C02B4213-A53B-4E0D-BADB-C600E2C63AFB}" destId="{538E5F29-E5C0-412A-9D89-44E2827E70A0}" srcOrd="4" destOrd="0" presId="urn:microsoft.com/office/officeart/2008/layout/HorizontalMultiLevelHierarchy"/>
    <dgm:cxn modelId="{126DC930-A017-4FE6-9877-A3A3B54889D0}" type="presParOf" srcId="{538E5F29-E5C0-412A-9D89-44E2827E70A0}" destId="{F74F5C6B-EA80-4D65-A87F-1025148CFDF5}" srcOrd="0" destOrd="0" presId="urn:microsoft.com/office/officeart/2008/layout/HorizontalMultiLevelHierarchy"/>
    <dgm:cxn modelId="{D9C7A977-B83E-4139-97D4-ED1240A0D080}" type="presParOf" srcId="{C02B4213-A53B-4E0D-BADB-C600E2C63AFB}" destId="{86F3ED15-F56C-4672-AE9E-4735772701BB}" srcOrd="5" destOrd="0" presId="urn:microsoft.com/office/officeart/2008/layout/HorizontalMultiLevelHierarchy"/>
    <dgm:cxn modelId="{4B994FFA-D34F-482F-A551-6B7451BA5F88}" type="presParOf" srcId="{86F3ED15-F56C-4672-AE9E-4735772701BB}" destId="{C1AE6D0E-83CD-4D2F-9212-0851DE776D02}" srcOrd="0" destOrd="0" presId="urn:microsoft.com/office/officeart/2008/layout/HorizontalMultiLevelHierarchy"/>
    <dgm:cxn modelId="{56D0BC86-DB76-499C-ACCB-F11729911F90}" type="presParOf" srcId="{86F3ED15-F56C-4672-AE9E-4735772701BB}" destId="{14478CB1-A003-4753-B8F5-E1F3115CE769}"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3ECC672-A0E6-43EE-BE30-39C1C6D9A98D}" type="doc">
      <dgm:prSet loTypeId="urn:microsoft.com/office/officeart/2005/8/layout/hierarchy5" loCatId="hierarchy" qsTypeId="urn:microsoft.com/office/officeart/2005/8/quickstyle/simple2" qsCatId="simple" csTypeId="urn:microsoft.com/office/officeart/2005/8/colors/accent2_2" csCatId="accent2" phldr="1"/>
      <dgm:spPr/>
      <dgm:t>
        <a:bodyPr/>
        <a:lstStyle/>
        <a:p>
          <a:endParaRPr lang="es-ES"/>
        </a:p>
      </dgm:t>
    </dgm:pt>
    <dgm:pt modelId="{C0F51A62-B271-4B0F-B5C5-86610A3999AA}">
      <dgm:prSet phldrT="[Texto]"/>
      <dgm:spPr/>
      <dgm:t>
        <a:bodyPr/>
        <a:lstStyle/>
        <a:p>
          <a:r>
            <a:rPr lang="es-ES" dirty="0"/>
            <a:t>Control previo</a:t>
          </a:r>
        </a:p>
      </dgm:t>
    </dgm:pt>
    <dgm:pt modelId="{726E384F-D630-4F59-9E5B-6A91CD7B06AF}" type="parTrans" cxnId="{6EA15604-6B9E-4846-B561-76C6287983CF}">
      <dgm:prSet/>
      <dgm:spPr/>
      <dgm:t>
        <a:bodyPr/>
        <a:lstStyle/>
        <a:p>
          <a:endParaRPr lang="es-ES"/>
        </a:p>
      </dgm:t>
    </dgm:pt>
    <dgm:pt modelId="{16EC6EA2-11B9-4F85-80EB-B52824DF9659}" type="sibTrans" cxnId="{6EA15604-6B9E-4846-B561-76C6287983CF}">
      <dgm:prSet/>
      <dgm:spPr/>
      <dgm:t>
        <a:bodyPr/>
        <a:lstStyle/>
        <a:p>
          <a:endParaRPr lang="es-ES"/>
        </a:p>
      </dgm:t>
    </dgm:pt>
    <dgm:pt modelId="{1A0EB06E-93A8-4720-BC5B-9896C1BA85EE}">
      <dgm:prSet phldrT="[Texto]" custT="1"/>
      <dgm:spPr/>
      <dgm:t>
        <a:bodyPr/>
        <a:lstStyle/>
        <a:p>
          <a:r>
            <a:rPr lang="es-ES" sz="1400" dirty="0"/>
            <a:t>AYUNTAMIENTO, OO.AA. Y CONSORCIO</a:t>
          </a:r>
        </a:p>
      </dgm:t>
    </dgm:pt>
    <dgm:pt modelId="{DB54E4DF-15D5-4BC8-9C79-34B9171C334D}" type="parTrans" cxnId="{97FEA5ED-D7CE-4C2A-A56E-76C0206D2CAA}">
      <dgm:prSet/>
      <dgm:spPr/>
      <dgm:t>
        <a:bodyPr/>
        <a:lstStyle/>
        <a:p>
          <a:endParaRPr lang="es-ES"/>
        </a:p>
      </dgm:t>
    </dgm:pt>
    <dgm:pt modelId="{57E228D0-4618-479E-BD61-C8DEBA77CFE3}" type="sibTrans" cxnId="{97FEA5ED-D7CE-4C2A-A56E-76C0206D2CAA}">
      <dgm:prSet/>
      <dgm:spPr/>
      <dgm:t>
        <a:bodyPr/>
        <a:lstStyle/>
        <a:p>
          <a:endParaRPr lang="es-ES"/>
        </a:p>
      </dgm:t>
    </dgm:pt>
    <dgm:pt modelId="{65A290B6-DB4F-4AC9-8DB1-CC783E31776D}">
      <dgm:prSet phldrT="[Texto]" custT="1">
        <dgm:style>
          <a:lnRef idx="2">
            <a:schemeClr val="accent6"/>
          </a:lnRef>
          <a:fillRef idx="1">
            <a:schemeClr val="lt1"/>
          </a:fillRef>
          <a:effectRef idx="0">
            <a:schemeClr val="accent6"/>
          </a:effectRef>
          <a:fontRef idx="minor">
            <a:schemeClr val="dk1"/>
          </a:fontRef>
        </dgm:style>
      </dgm:prSet>
      <dgm:spPr/>
      <dgm:t>
        <a:bodyPr/>
        <a:lstStyle/>
        <a:p>
          <a:r>
            <a:rPr lang="es-ES" sz="1400" dirty="0"/>
            <a:t>CONTROL PERMANENTE</a:t>
          </a:r>
        </a:p>
      </dgm:t>
    </dgm:pt>
    <dgm:pt modelId="{F7AF116A-52BD-4871-901E-7ABFA2629DBE}" type="parTrans" cxnId="{2AD30083-DC2F-496C-AF40-AB53C562EB52}">
      <dgm:prSet/>
      <dgm:spPr/>
      <dgm:t>
        <a:bodyPr/>
        <a:lstStyle/>
        <a:p>
          <a:endParaRPr lang="es-ES"/>
        </a:p>
      </dgm:t>
    </dgm:pt>
    <dgm:pt modelId="{1E26B74A-856F-42D4-89DF-A9E801DB2E09}" type="sibTrans" cxnId="{2AD30083-DC2F-496C-AF40-AB53C562EB52}">
      <dgm:prSet/>
      <dgm:spPr/>
      <dgm:t>
        <a:bodyPr/>
        <a:lstStyle/>
        <a:p>
          <a:endParaRPr lang="es-ES"/>
        </a:p>
      </dgm:t>
    </dgm:pt>
    <dgm:pt modelId="{75D76042-03D4-4D29-84F6-BE25AF8C6899}">
      <dgm:prSet phldrT="[Texto]"/>
      <dgm:spPr/>
      <dgm:t>
        <a:bodyPr/>
        <a:lstStyle/>
        <a:p>
          <a:r>
            <a:rPr lang="es-ES" dirty="0"/>
            <a:t>Concomitante</a:t>
          </a:r>
        </a:p>
      </dgm:t>
    </dgm:pt>
    <dgm:pt modelId="{D07452E2-0E10-4E13-825E-8F15A96F872C}" type="parTrans" cxnId="{6C451190-EC0E-4D6F-B406-512BA352D0BF}">
      <dgm:prSet/>
      <dgm:spPr/>
      <dgm:t>
        <a:bodyPr/>
        <a:lstStyle/>
        <a:p>
          <a:endParaRPr lang="es-ES"/>
        </a:p>
      </dgm:t>
    </dgm:pt>
    <dgm:pt modelId="{A62761F4-ED8E-401C-BB2C-1AEF57D67C8A}" type="sibTrans" cxnId="{6C451190-EC0E-4D6F-B406-512BA352D0BF}">
      <dgm:prSet/>
      <dgm:spPr/>
      <dgm:t>
        <a:bodyPr/>
        <a:lstStyle/>
        <a:p>
          <a:endParaRPr lang="es-ES"/>
        </a:p>
      </dgm:t>
    </dgm:pt>
    <dgm:pt modelId="{5C936859-AC3C-4C3A-9614-F883CC7FEF8B}">
      <dgm:prSet phldrT="[Texto]"/>
      <dgm:spPr/>
      <dgm:t>
        <a:bodyPr/>
        <a:lstStyle/>
        <a:p>
          <a:r>
            <a:rPr lang="es-ES" dirty="0"/>
            <a:t>Análisis de datos</a:t>
          </a:r>
        </a:p>
      </dgm:t>
    </dgm:pt>
    <dgm:pt modelId="{4BC406E0-92AC-4FB1-9315-BCE6BD2617F8}" type="parTrans" cxnId="{33036167-2260-4CDC-8738-5001858AB74A}">
      <dgm:prSet/>
      <dgm:spPr/>
      <dgm:t>
        <a:bodyPr/>
        <a:lstStyle/>
        <a:p>
          <a:endParaRPr lang="es-ES"/>
        </a:p>
      </dgm:t>
    </dgm:pt>
    <dgm:pt modelId="{FC41FA71-54D5-421F-A611-45C5BC3403F6}" type="sibTrans" cxnId="{33036167-2260-4CDC-8738-5001858AB74A}">
      <dgm:prSet/>
      <dgm:spPr/>
      <dgm:t>
        <a:bodyPr/>
        <a:lstStyle/>
        <a:p>
          <a:endParaRPr lang="es-ES"/>
        </a:p>
      </dgm:t>
    </dgm:pt>
    <dgm:pt modelId="{CD060243-4434-45EB-83BC-C7721F582B76}" type="pres">
      <dgm:prSet presAssocID="{43ECC672-A0E6-43EE-BE30-39C1C6D9A98D}" presName="mainComposite" presStyleCnt="0">
        <dgm:presLayoutVars>
          <dgm:chPref val="1"/>
          <dgm:dir/>
          <dgm:animOne val="branch"/>
          <dgm:animLvl val="lvl"/>
          <dgm:resizeHandles val="exact"/>
        </dgm:presLayoutVars>
      </dgm:prSet>
      <dgm:spPr/>
    </dgm:pt>
    <dgm:pt modelId="{C9B51D4C-13D5-451C-AC52-13D2EF4CF53E}" type="pres">
      <dgm:prSet presAssocID="{43ECC672-A0E6-43EE-BE30-39C1C6D9A98D}" presName="hierFlow" presStyleCnt="0"/>
      <dgm:spPr/>
    </dgm:pt>
    <dgm:pt modelId="{D74DC856-1A56-4EFD-9178-54EA2A6FAF8D}" type="pres">
      <dgm:prSet presAssocID="{43ECC672-A0E6-43EE-BE30-39C1C6D9A98D}" presName="firstBuf" presStyleCnt="0"/>
      <dgm:spPr/>
    </dgm:pt>
    <dgm:pt modelId="{0040A149-AE96-41CB-AD8F-C82BF240E38E}" type="pres">
      <dgm:prSet presAssocID="{43ECC672-A0E6-43EE-BE30-39C1C6D9A98D}" presName="hierChild1" presStyleCnt="0">
        <dgm:presLayoutVars>
          <dgm:chPref val="1"/>
          <dgm:animOne val="branch"/>
          <dgm:animLvl val="lvl"/>
        </dgm:presLayoutVars>
      </dgm:prSet>
      <dgm:spPr/>
    </dgm:pt>
    <dgm:pt modelId="{67AF6D6B-2ADD-49A5-9337-D42B65308B09}" type="pres">
      <dgm:prSet presAssocID="{C0F51A62-B271-4B0F-B5C5-86610A3999AA}" presName="Name17" presStyleCnt="0"/>
      <dgm:spPr/>
    </dgm:pt>
    <dgm:pt modelId="{C57F6999-61FA-4A3E-9FC4-C827CF2311F8}" type="pres">
      <dgm:prSet presAssocID="{C0F51A62-B271-4B0F-B5C5-86610A3999AA}" presName="level1Shape" presStyleLbl="node0" presStyleIdx="0" presStyleCnt="1" custScaleX="81048" custLinFactNeighborX="11713" custLinFactNeighborY="1116">
        <dgm:presLayoutVars>
          <dgm:chPref val="3"/>
        </dgm:presLayoutVars>
      </dgm:prSet>
      <dgm:spPr/>
    </dgm:pt>
    <dgm:pt modelId="{893C86DA-D808-4151-A451-04210048A665}" type="pres">
      <dgm:prSet presAssocID="{C0F51A62-B271-4B0F-B5C5-86610A3999AA}" presName="hierChild2" presStyleCnt="0"/>
      <dgm:spPr/>
    </dgm:pt>
    <dgm:pt modelId="{5FD78820-6871-4005-905B-A7A1A40C3D65}" type="pres">
      <dgm:prSet presAssocID="{D07452E2-0E10-4E13-825E-8F15A96F872C}" presName="Name25" presStyleLbl="parChTrans1D2" presStyleIdx="0" presStyleCnt="2"/>
      <dgm:spPr/>
    </dgm:pt>
    <dgm:pt modelId="{57E413B7-20B3-47DA-9242-FE114EDAFDFD}" type="pres">
      <dgm:prSet presAssocID="{D07452E2-0E10-4E13-825E-8F15A96F872C}" presName="connTx" presStyleLbl="parChTrans1D2" presStyleIdx="0" presStyleCnt="2"/>
      <dgm:spPr/>
    </dgm:pt>
    <dgm:pt modelId="{3331346C-45A8-4921-99E7-FFBC72CEE9AF}" type="pres">
      <dgm:prSet presAssocID="{75D76042-03D4-4D29-84F6-BE25AF8C6899}" presName="Name30" presStyleCnt="0"/>
      <dgm:spPr/>
    </dgm:pt>
    <dgm:pt modelId="{604265B2-CA84-406E-9081-0C643AEBB25C}" type="pres">
      <dgm:prSet presAssocID="{75D76042-03D4-4D29-84F6-BE25AF8C6899}" presName="level2Shape" presStyleLbl="node2" presStyleIdx="0" presStyleCnt="2" custLinFactNeighborX="20124" custLinFactNeighborY="-1116"/>
      <dgm:spPr/>
    </dgm:pt>
    <dgm:pt modelId="{18653E12-4303-4873-ADFF-BF716247F060}" type="pres">
      <dgm:prSet presAssocID="{75D76042-03D4-4D29-84F6-BE25AF8C6899}" presName="hierChild3" presStyleCnt="0"/>
      <dgm:spPr/>
    </dgm:pt>
    <dgm:pt modelId="{D8C44930-7E1B-415D-97C9-83CFC69E79D6}" type="pres">
      <dgm:prSet presAssocID="{4BC406E0-92AC-4FB1-9315-BCE6BD2617F8}" presName="Name25" presStyleLbl="parChTrans1D2" presStyleIdx="1" presStyleCnt="2"/>
      <dgm:spPr/>
    </dgm:pt>
    <dgm:pt modelId="{5AB385AF-5B84-44AA-B77F-5F308C84FD5B}" type="pres">
      <dgm:prSet presAssocID="{4BC406E0-92AC-4FB1-9315-BCE6BD2617F8}" presName="connTx" presStyleLbl="parChTrans1D2" presStyleIdx="1" presStyleCnt="2"/>
      <dgm:spPr/>
    </dgm:pt>
    <dgm:pt modelId="{BAE1E5A0-5023-4DA2-A84E-15D461A88D38}" type="pres">
      <dgm:prSet presAssocID="{5C936859-AC3C-4C3A-9614-F883CC7FEF8B}" presName="Name30" presStyleCnt="0"/>
      <dgm:spPr/>
    </dgm:pt>
    <dgm:pt modelId="{9419D43A-869D-49DD-B6BD-AFFD87B8CEC4}" type="pres">
      <dgm:prSet presAssocID="{5C936859-AC3C-4C3A-9614-F883CC7FEF8B}" presName="level2Shape" presStyleLbl="node2" presStyleIdx="1" presStyleCnt="2" custLinFactNeighborX="20124"/>
      <dgm:spPr/>
    </dgm:pt>
    <dgm:pt modelId="{E073B6A8-A6DF-4722-A71C-6ED49C4A8EAE}" type="pres">
      <dgm:prSet presAssocID="{5C936859-AC3C-4C3A-9614-F883CC7FEF8B}" presName="hierChild3" presStyleCnt="0"/>
      <dgm:spPr/>
    </dgm:pt>
    <dgm:pt modelId="{FB0B1616-8FEC-4260-A08F-72ED57B18063}" type="pres">
      <dgm:prSet presAssocID="{43ECC672-A0E6-43EE-BE30-39C1C6D9A98D}" presName="bgShapesFlow" presStyleCnt="0"/>
      <dgm:spPr/>
    </dgm:pt>
    <dgm:pt modelId="{854864E3-C373-4716-9708-1EA0A2B33E90}" type="pres">
      <dgm:prSet presAssocID="{1A0EB06E-93A8-4720-BC5B-9896C1BA85EE}" presName="rectComp" presStyleCnt="0"/>
      <dgm:spPr/>
    </dgm:pt>
    <dgm:pt modelId="{508BF4C1-DF54-407C-A88B-8BB004269BAC}" type="pres">
      <dgm:prSet presAssocID="{1A0EB06E-93A8-4720-BC5B-9896C1BA85EE}" presName="bgRect" presStyleLbl="bgShp" presStyleIdx="0" presStyleCnt="2" custScaleX="154740"/>
      <dgm:spPr/>
    </dgm:pt>
    <dgm:pt modelId="{ACCFEECA-A942-422D-9278-0A6B86FE26F0}" type="pres">
      <dgm:prSet presAssocID="{1A0EB06E-93A8-4720-BC5B-9896C1BA85EE}" presName="bgRectTx" presStyleLbl="bgShp" presStyleIdx="0" presStyleCnt="2">
        <dgm:presLayoutVars>
          <dgm:bulletEnabled val="1"/>
        </dgm:presLayoutVars>
      </dgm:prSet>
      <dgm:spPr/>
    </dgm:pt>
    <dgm:pt modelId="{A8AF9534-EE21-4302-8DFE-602893DBD3C1}" type="pres">
      <dgm:prSet presAssocID="{1A0EB06E-93A8-4720-BC5B-9896C1BA85EE}" presName="spComp" presStyleCnt="0"/>
      <dgm:spPr/>
    </dgm:pt>
    <dgm:pt modelId="{20A5C4A7-F1B6-4681-A9A6-75393F8EFB31}" type="pres">
      <dgm:prSet presAssocID="{1A0EB06E-93A8-4720-BC5B-9896C1BA85EE}" presName="hSp" presStyleCnt="0"/>
      <dgm:spPr/>
    </dgm:pt>
    <dgm:pt modelId="{F397A7E4-5A25-4880-8718-283A4644B761}" type="pres">
      <dgm:prSet presAssocID="{65A290B6-DB4F-4AC9-8DB1-CC783E31776D}" presName="rectComp" presStyleCnt="0"/>
      <dgm:spPr/>
    </dgm:pt>
    <dgm:pt modelId="{2E1AFC03-45C5-452D-A2CA-08C981B6EA21}" type="pres">
      <dgm:prSet presAssocID="{65A290B6-DB4F-4AC9-8DB1-CC783E31776D}" presName="bgRect" presStyleLbl="bgShp" presStyleIdx="1" presStyleCnt="2" custScaleX="185468" custScaleY="100000" custLinFactNeighborX="-11656" custLinFactNeighborY="4234"/>
      <dgm:spPr/>
    </dgm:pt>
    <dgm:pt modelId="{97BD82F0-209D-46D5-968D-04722A46F82B}" type="pres">
      <dgm:prSet presAssocID="{65A290B6-DB4F-4AC9-8DB1-CC783E31776D}" presName="bgRectTx" presStyleLbl="bgShp" presStyleIdx="1" presStyleCnt="2">
        <dgm:presLayoutVars>
          <dgm:bulletEnabled val="1"/>
        </dgm:presLayoutVars>
      </dgm:prSet>
      <dgm:spPr/>
    </dgm:pt>
  </dgm:ptLst>
  <dgm:cxnLst>
    <dgm:cxn modelId="{5D664303-DF5B-4FD4-8BE0-0CD7954BAF38}" type="presOf" srcId="{1A0EB06E-93A8-4720-BC5B-9896C1BA85EE}" destId="{508BF4C1-DF54-407C-A88B-8BB004269BAC}" srcOrd="0" destOrd="0" presId="urn:microsoft.com/office/officeart/2005/8/layout/hierarchy5"/>
    <dgm:cxn modelId="{6EA15604-6B9E-4846-B561-76C6287983CF}" srcId="{43ECC672-A0E6-43EE-BE30-39C1C6D9A98D}" destId="{C0F51A62-B271-4B0F-B5C5-86610A3999AA}" srcOrd="0" destOrd="0" parTransId="{726E384F-D630-4F59-9E5B-6A91CD7B06AF}" sibTransId="{16EC6EA2-11B9-4F85-80EB-B52824DF9659}"/>
    <dgm:cxn modelId="{51129D10-A2C3-445B-866F-B3EC1F1F2F02}" type="presOf" srcId="{1A0EB06E-93A8-4720-BC5B-9896C1BA85EE}" destId="{ACCFEECA-A942-422D-9278-0A6B86FE26F0}" srcOrd="1" destOrd="0" presId="urn:microsoft.com/office/officeart/2005/8/layout/hierarchy5"/>
    <dgm:cxn modelId="{CFB40223-1D11-441C-B3F0-60A65B047CA6}" type="presOf" srcId="{75D76042-03D4-4D29-84F6-BE25AF8C6899}" destId="{604265B2-CA84-406E-9081-0C643AEBB25C}" srcOrd="0" destOrd="0" presId="urn:microsoft.com/office/officeart/2005/8/layout/hierarchy5"/>
    <dgm:cxn modelId="{51C52829-1F65-4526-9E58-39166545B56A}" type="presOf" srcId="{4BC406E0-92AC-4FB1-9315-BCE6BD2617F8}" destId="{5AB385AF-5B84-44AA-B77F-5F308C84FD5B}" srcOrd="1" destOrd="0" presId="urn:microsoft.com/office/officeart/2005/8/layout/hierarchy5"/>
    <dgm:cxn modelId="{A4C98231-F457-400B-AAD0-E97928B8E94A}" type="presOf" srcId="{4BC406E0-92AC-4FB1-9315-BCE6BD2617F8}" destId="{D8C44930-7E1B-415D-97C9-83CFC69E79D6}" srcOrd="0" destOrd="0" presId="urn:microsoft.com/office/officeart/2005/8/layout/hierarchy5"/>
    <dgm:cxn modelId="{33036167-2260-4CDC-8738-5001858AB74A}" srcId="{C0F51A62-B271-4B0F-B5C5-86610A3999AA}" destId="{5C936859-AC3C-4C3A-9614-F883CC7FEF8B}" srcOrd="1" destOrd="0" parTransId="{4BC406E0-92AC-4FB1-9315-BCE6BD2617F8}" sibTransId="{FC41FA71-54D5-421F-A611-45C5BC3403F6}"/>
    <dgm:cxn modelId="{0AFB316C-DC06-40E6-B71F-9F8B63E8BC81}" type="presOf" srcId="{C0F51A62-B271-4B0F-B5C5-86610A3999AA}" destId="{C57F6999-61FA-4A3E-9FC4-C827CF2311F8}" srcOrd="0" destOrd="0" presId="urn:microsoft.com/office/officeart/2005/8/layout/hierarchy5"/>
    <dgm:cxn modelId="{8A162255-CADE-493E-B939-D603A5252849}" type="presOf" srcId="{5C936859-AC3C-4C3A-9614-F883CC7FEF8B}" destId="{9419D43A-869D-49DD-B6BD-AFFD87B8CEC4}" srcOrd="0" destOrd="0" presId="urn:microsoft.com/office/officeart/2005/8/layout/hierarchy5"/>
    <dgm:cxn modelId="{2AD30083-DC2F-496C-AF40-AB53C562EB52}" srcId="{43ECC672-A0E6-43EE-BE30-39C1C6D9A98D}" destId="{65A290B6-DB4F-4AC9-8DB1-CC783E31776D}" srcOrd="2" destOrd="0" parTransId="{F7AF116A-52BD-4871-901E-7ABFA2629DBE}" sibTransId="{1E26B74A-856F-42D4-89DF-A9E801DB2E09}"/>
    <dgm:cxn modelId="{E71B7187-9EFA-4B10-8B68-ADB7EDAFCFEC}" type="presOf" srcId="{65A290B6-DB4F-4AC9-8DB1-CC783E31776D}" destId="{97BD82F0-209D-46D5-968D-04722A46F82B}" srcOrd="1" destOrd="0" presId="urn:microsoft.com/office/officeart/2005/8/layout/hierarchy5"/>
    <dgm:cxn modelId="{6C451190-EC0E-4D6F-B406-512BA352D0BF}" srcId="{C0F51A62-B271-4B0F-B5C5-86610A3999AA}" destId="{75D76042-03D4-4D29-84F6-BE25AF8C6899}" srcOrd="0" destOrd="0" parTransId="{D07452E2-0E10-4E13-825E-8F15A96F872C}" sibTransId="{A62761F4-ED8E-401C-BB2C-1AEF57D67C8A}"/>
    <dgm:cxn modelId="{FB57659C-3A2D-43CC-A0B5-069454033034}" type="presOf" srcId="{D07452E2-0E10-4E13-825E-8F15A96F872C}" destId="{5FD78820-6871-4005-905B-A7A1A40C3D65}" srcOrd="0" destOrd="0" presId="urn:microsoft.com/office/officeart/2005/8/layout/hierarchy5"/>
    <dgm:cxn modelId="{47B303BC-A186-4F6B-A0E7-BD442C14CE13}" type="presOf" srcId="{65A290B6-DB4F-4AC9-8DB1-CC783E31776D}" destId="{2E1AFC03-45C5-452D-A2CA-08C981B6EA21}" srcOrd="0" destOrd="0" presId="urn:microsoft.com/office/officeart/2005/8/layout/hierarchy5"/>
    <dgm:cxn modelId="{C916F5C1-8D4A-42DE-89C7-A81DFBCBFCD4}" type="presOf" srcId="{D07452E2-0E10-4E13-825E-8F15A96F872C}" destId="{57E413B7-20B3-47DA-9242-FE114EDAFDFD}" srcOrd="1" destOrd="0" presId="urn:microsoft.com/office/officeart/2005/8/layout/hierarchy5"/>
    <dgm:cxn modelId="{97FEA5ED-D7CE-4C2A-A56E-76C0206D2CAA}" srcId="{43ECC672-A0E6-43EE-BE30-39C1C6D9A98D}" destId="{1A0EB06E-93A8-4720-BC5B-9896C1BA85EE}" srcOrd="1" destOrd="0" parTransId="{DB54E4DF-15D5-4BC8-9C79-34B9171C334D}" sibTransId="{57E228D0-4618-479E-BD61-C8DEBA77CFE3}"/>
    <dgm:cxn modelId="{10C49BF4-0912-4596-9F83-AE5907B2C635}" type="presOf" srcId="{43ECC672-A0E6-43EE-BE30-39C1C6D9A98D}" destId="{CD060243-4434-45EB-83BC-C7721F582B76}" srcOrd="0" destOrd="0" presId="urn:microsoft.com/office/officeart/2005/8/layout/hierarchy5"/>
    <dgm:cxn modelId="{5C0BA31D-53C6-4F64-BA0C-6A1498EC1500}" type="presParOf" srcId="{CD060243-4434-45EB-83BC-C7721F582B76}" destId="{C9B51D4C-13D5-451C-AC52-13D2EF4CF53E}" srcOrd="0" destOrd="0" presId="urn:microsoft.com/office/officeart/2005/8/layout/hierarchy5"/>
    <dgm:cxn modelId="{A5BA11DA-4BE1-4947-8CD4-94E836389AC5}" type="presParOf" srcId="{C9B51D4C-13D5-451C-AC52-13D2EF4CF53E}" destId="{D74DC856-1A56-4EFD-9178-54EA2A6FAF8D}" srcOrd="0" destOrd="0" presId="urn:microsoft.com/office/officeart/2005/8/layout/hierarchy5"/>
    <dgm:cxn modelId="{22124390-808F-4935-8E80-FDE5C6000C6F}" type="presParOf" srcId="{C9B51D4C-13D5-451C-AC52-13D2EF4CF53E}" destId="{0040A149-AE96-41CB-AD8F-C82BF240E38E}" srcOrd="1" destOrd="0" presId="urn:microsoft.com/office/officeart/2005/8/layout/hierarchy5"/>
    <dgm:cxn modelId="{9ECC4615-38CA-4AEC-B663-2ED9018E07F6}" type="presParOf" srcId="{0040A149-AE96-41CB-AD8F-C82BF240E38E}" destId="{67AF6D6B-2ADD-49A5-9337-D42B65308B09}" srcOrd="0" destOrd="0" presId="urn:microsoft.com/office/officeart/2005/8/layout/hierarchy5"/>
    <dgm:cxn modelId="{6A41DAF5-E2C5-4DA1-B3B3-4B8C7494C5F7}" type="presParOf" srcId="{67AF6D6B-2ADD-49A5-9337-D42B65308B09}" destId="{C57F6999-61FA-4A3E-9FC4-C827CF2311F8}" srcOrd="0" destOrd="0" presId="urn:microsoft.com/office/officeart/2005/8/layout/hierarchy5"/>
    <dgm:cxn modelId="{7104DCBA-413F-42FA-A54E-770A4132F74A}" type="presParOf" srcId="{67AF6D6B-2ADD-49A5-9337-D42B65308B09}" destId="{893C86DA-D808-4151-A451-04210048A665}" srcOrd="1" destOrd="0" presId="urn:microsoft.com/office/officeart/2005/8/layout/hierarchy5"/>
    <dgm:cxn modelId="{27204D86-CB6A-47B3-904C-C167B44446E6}" type="presParOf" srcId="{893C86DA-D808-4151-A451-04210048A665}" destId="{5FD78820-6871-4005-905B-A7A1A40C3D65}" srcOrd="0" destOrd="0" presId="urn:microsoft.com/office/officeart/2005/8/layout/hierarchy5"/>
    <dgm:cxn modelId="{188B9491-3385-4770-AF57-95C2F3AFC277}" type="presParOf" srcId="{5FD78820-6871-4005-905B-A7A1A40C3D65}" destId="{57E413B7-20B3-47DA-9242-FE114EDAFDFD}" srcOrd="0" destOrd="0" presId="urn:microsoft.com/office/officeart/2005/8/layout/hierarchy5"/>
    <dgm:cxn modelId="{1C48E68F-CB97-40BB-A262-17FA1C7A0423}" type="presParOf" srcId="{893C86DA-D808-4151-A451-04210048A665}" destId="{3331346C-45A8-4921-99E7-FFBC72CEE9AF}" srcOrd="1" destOrd="0" presId="urn:microsoft.com/office/officeart/2005/8/layout/hierarchy5"/>
    <dgm:cxn modelId="{AC9AF286-8334-45C9-B53B-B6348284ED79}" type="presParOf" srcId="{3331346C-45A8-4921-99E7-FFBC72CEE9AF}" destId="{604265B2-CA84-406E-9081-0C643AEBB25C}" srcOrd="0" destOrd="0" presId="urn:microsoft.com/office/officeart/2005/8/layout/hierarchy5"/>
    <dgm:cxn modelId="{8CCB2CE9-E22C-4ABC-9785-89D5932AB7E7}" type="presParOf" srcId="{3331346C-45A8-4921-99E7-FFBC72CEE9AF}" destId="{18653E12-4303-4873-ADFF-BF716247F060}" srcOrd="1" destOrd="0" presId="urn:microsoft.com/office/officeart/2005/8/layout/hierarchy5"/>
    <dgm:cxn modelId="{8DFE2F38-0B65-4ADD-B666-5E79D1565635}" type="presParOf" srcId="{893C86DA-D808-4151-A451-04210048A665}" destId="{D8C44930-7E1B-415D-97C9-83CFC69E79D6}" srcOrd="2" destOrd="0" presId="urn:microsoft.com/office/officeart/2005/8/layout/hierarchy5"/>
    <dgm:cxn modelId="{5655F86C-F2A6-402F-B344-57A4533FC6D6}" type="presParOf" srcId="{D8C44930-7E1B-415D-97C9-83CFC69E79D6}" destId="{5AB385AF-5B84-44AA-B77F-5F308C84FD5B}" srcOrd="0" destOrd="0" presId="urn:microsoft.com/office/officeart/2005/8/layout/hierarchy5"/>
    <dgm:cxn modelId="{B550D6FD-299E-47A2-B4FC-89C6A81A4DD0}" type="presParOf" srcId="{893C86DA-D808-4151-A451-04210048A665}" destId="{BAE1E5A0-5023-4DA2-A84E-15D461A88D38}" srcOrd="3" destOrd="0" presId="urn:microsoft.com/office/officeart/2005/8/layout/hierarchy5"/>
    <dgm:cxn modelId="{A020F095-B26D-42C1-AD37-984EC0054A4F}" type="presParOf" srcId="{BAE1E5A0-5023-4DA2-A84E-15D461A88D38}" destId="{9419D43A-869D-49DD-B6BD-AFFD87B8CEC4}" srcOrd="0" destOrd="0" presId="urn:microsoft.com/office/officeart/2005/8/layout/hierarchy5"/>
    <dgm:cxn modelId="{00580884-F971-4BAA-95D1-8CF7E49639DF}" type="presParOf" srcId="{BAE1E5A0-5023-4DA2-A84E-15D461A88D38}" destId="{E073B6A8-A6DF-4722-A71C-6ED49C4A8EAE}" srcOrd="1" destOrd="0" presId="urn:microsoft.com/office/officeart/2005/8/layout/hierarchy5"/>
    <dgm:cxn modelId="{DE9E4FCE-1D19-4D63-8064-312786870035}" type="presParOf" srcId="{CD060243-4434-45EB-83BC-C7721F582B76}" destId="{FB0B1616-8FEC-4260-A08F-72ED57B18063}" srcOrd="1" destOrd="0" presId="urn:microsoft.com/office/officeart/2005/8/layout/hierarchy5"/>
    <dgm:cxn modelId="{F081E263-F7BD-48E2-A350-EABC8C4129D5}" type="presParOf" srcId="{FB0B1616-8FEC-4260-A08F-72ED57B18063}" destId="{854864E3-C373-4716-9708-1EA0A2B33E90}" srcOrd="0" destOrd="0" presId="urn:microsoft.com/office/officeart/2005/8/layout/hierarchy5"/>
    <dgm:cxn modelId="{0CFC5880-E941-454E-B115-48D031EE53A6}" type="presParOf" srcId="{854864E3-C373-4716-9708-1EA0A2B33E90}" destId="{508BF4C1-DF54-407C-A88B-8BB004269BAC}" srcOrd="0" destOrd="0" presId="urn:microsoft.com/office/officeart/2005/8/layout/hierarchy5"/>
    <dgm:cxn modelId="{EA0FCC96-7882-488D-AA9D-CA267E040574}" type="presParOf" srcId="{854864E3-C373-4716-9708-1EA0A2B33E90}" destId="{ACCFEECA-A942-422D-9278-0A6B86FE26F0}" srcOrd="1" destOrd="0" presId="urn:microsoft.com/office/officeart/2005/8/layout/hierarchy5"/>
    <dgm:cxn modelId="{36BF4E7C-7C82-44EC-A65C-FA399DFF299E}" type="presParOf" srcId="{FB0B1616-8FEC-4260-A08F-72ED57B18063}" destId="{A8AF9534-EE21-4302-8DFE-602893DBD3C1}" srcOrd="1" destOrd="0" presId="urn:microsoft.com/office/officeart/2005/8/layout/hierarchy5"/>
    <dgm:cxn modelId="{53457330-0F79-46FE-B50E-CD3695E8B551}" type="presParOf" srcId="{A8AF9534-EE21-4302-8DFE-602893DBD3C1}" destId="{20A5C4A7-F1B6-4681-A9A6-75393F8EFB31}" srcOrd="0" destOrd="0" presId="urn:microsoft.com/office/officeart/2005/8/layout/hierarchy5"/>
    <dgm:cxn modelId="{94048D8E-5B84-40F6-BCB0-A78F8120303E}" type="presParOf" srcId="{FB0B1616-8FEC-4260-A08F-72ED57B18063}" destId="{F397A7E4-5A25-4880-8718-283A4644B761}" srcOrd="2" destOrd="0" presId="urn:microsoft.com/office/officeart/2005/8/layout/hierarchy5"/>
    <dgm:cxn modelId="{840A14B9-6745-4B37-9237-D4CD558918C1}" type="presParOf" srcId="{F397A7E4-5A25-4880-8718-283A4644B761}" destId="{2E1AFC03-45C5-452D-A2CA-08C981B6EA21}" srcOrd="0" destOrd="0" presId="urn:microsoft.com/office/officeart/2005/8/layout/hierarchy5"/>
    <dgm:cxn modelId="{BD94E503-1517-43E8-88B4-CC9F1586C7C4}" type="presParOf" srcId="{F397A7E4-5A25-4880-8718-283A4644B761}" destId="{97BD82F0-209D-46D5-968D-04722A46F82B}" srcOrd="1" destOrd="0" presId="urn:microsoft.com/office/officeart/2005/8/layout/hierarchy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F7DEDCE-92E4-4188-B7BE-F9306F62DBE4}" type="doc">
      <dgm:prSet loTypeId="urn:microsoft.com/office/officeart/2005/8/layout/vList5" loCatId="list" qsTypeId="urn:microsoft.com/office/officeart/2005/8/quickstyle/simple1" qsCatId="simple" csTypeId="urn:microsoft.com/office/officeart/2005/8/colors/accent2_3" csCatId="accent2" phldr="1"/>
      <dgm:spPr/>
      <dgm:t>
        <a:bodyPr/>
        <a:lstStyle/>
        <a:p>
          <a:endParaRPr lang="es-ES"/>
        </a:p>
      </dgm:t>
    </dgm:pt>
    <dgm:pt modelId="{CDDE820B-9F8F-4DB6-B465-41C8D18235F8}">
      <dgm:prSet phldrT="[Texto]" custT="1"/>
      <dgm:spPr>
        <a:xfrm>
          <a:off x="2110832" y="1419"/>
          <a:ext cx="951422" cy="951422"/>
        </a:xfrm>
      </dgm:spPr>
      <dgm:t>
        <a:bodyPr/>
        <a:lstStyle/>
        <a:p>
          <a:r>
            <a:rPr lang="es-ES" sz="2000">
              <a:latin typeface="Calibri" panose="020F0502020204030204"/>
              <a:ea typeface="+mn-ea"/>
              <a:cs typeface="+mn-cs"/>
            </a:rPr>
            <a:t>SICI</a:t>
          </a:r>
        </a:p>
      </dgm:t>
    </dgm:pt>
    <dgm:pt modelId="{172931AD-1D8B-48B4-81DF-3C07938E4847}" type="parTrans" cxnId="{CF00ACF9-BFE2-42D9-A0EE-42248C30B091}">
      <dgm:prSet/>
      <dgm:spPr>
        <a:xfrm rot="17927068">
          <a:off x="1784950" y="1207316"/>
          <a:ext cx="772898" cy="50888"/>
        </a:xfrm>
      </dgm:spPr>
      <dgm:t>
        <a:bodyPr/>
        <a:lstStyle/>
        <a:p>
          <a:endParaRPr lang="es-ES" sz="4400">
            <a:solidFill>
              <a:sysClr val="windowText" lastClr="000000"/>
            </a:solidFill>
          </a:endParaRPr>
        </a:p>
      </dgm:t>
    </dgm:pt>
    <dgm:pt modelId="{BCE72FCF-0E7D-4A35-8507-59B5E4726ACA}" type="sibTrans" cxnId="{CF00ACF9-BFE2-42D9-A0EE-42248C30B091}">
      <dgm:prSet/>
      <dgm:spPr/>
      <dgm:t>
        <a:bodyPr/>
        <a:lstStyle/>
        <a:p>
          <a:endParaRPr lang="es-ES" sz="4400">
            <a:solidFill>
              <a:sysClr val="windowText" lastClr="000000"/>
            </a:solidFill>
          </a:endParaRPr>
        </a:p>
      </dgm:t>
    </dgm:pt>
    <dgm:pt modelId="{A252692C-CC8B-449E-AFCD-3F5AA84C251B}">
      <dgm:prSet phldrT="[Texto]" custT="1"/>
      <dgm:spPr>
        <a:xfrm>
          <a:off x="3157397" y="1419"/>
          <a:ext cx="1427133" cy="951422"/>
        </a:xfrm>
      </dgm:spPr>
      <dgm:t>
        <a:bodyPr/>
        <a:lstStyle/>
        <a:p>
          <a:r>
            <a:rPr lang="es-ES" sz="1200" dirty="0">
              <a:latin typeface="Calibri" panose="020F0502020204030204"/>
              <a:ea typeface="+mn-ea"/>
              <a:cs typeface="+mn-cs"/>
            </a:rPr>
            <a:t>Fiscalización e intervención previa de gastos</a:t>
          </a:r>
        </a:p>
      </dgm:t>
    </dgm:pt>
    <dgm:pt modelId="{1066FA1B-9B0A-4A1F-A647-8710DBB85E92}" type="parTrans" cxnId="{67789B41-E209-49AE-8739-2D7EC9701C9C}">
      <dgm:prSet/>
      <dgm:spPr/>
      <dgm:t>
        <a:bodyPr/>
        <a:lstStyle/>
        <a:p>
          <a:endParaRPr lang="es-ES" sz="4400">
            <a:solidFill>
              <a:sysClr val="windowText" lastClr="000000"/>
            </a:solidFill>
          </a:endParaRPr>
        </a:p>
      </dgm:t>
    </dgm:pt>
    <dgm:pt modelId="{6742EBDA-78D6-4E25-A8A3-767A018DC872}" type="sibTrans" cxnId="{67789B41-E209-49AE-8739-2D7EC9701C9C}">
      <dgm:prSet/>
      <dgm:spPr/>
      <dgm:t>
        <a:bodyPr/>
        <a:lstStyle/>
        <a:p>
          <a:endParaRPr lang="es-ES" sz="4400">
            <a:solidFill>
              <a:sysClr val="windowText" lastClr="000000"/>
            </a:solidFill>
          </a:endParaRPr>
        </a:p>
      </dgm:t>
    </dgm:pt>
    <dgm:pt modelId="{95FCC7B7-968F-477F-A6D7-D31E05C61B58}">
      <dgm:prSet phldrT="[Texto]" custT="1"/>
      <dgm:spPr>
        <a:xfrm>
          <a:off x="3157397" y="1419"/>
          <a:ext cx="1427133" cy="951422"/>
        </a:xfrm>
      </dgm:spPr>
      <dgm:t>
        <a:bodyPr/>
        <a:lstStyle/>
        <a:p>
          <a:r>
            <a:rPr lang="es-ES" sz="1200" dirty="0" err="1">
              <a:latin typeface="Calibri" panose="020F0502020204030204"/>
              <a:ea typeface="+mn-ea"/>
              <a:cs typeface="+mn-cs"/>
            </a:rPr>
            <a:t>CPermanente</a:t>
          </a:r>
          <a:r>
            <a:rPr lang="es-ES" sz="1200" dirty="0">
              <a:latin typeface="Calibri" panose="020F0502020204030204"/>
              <a:ea typeface="+mn-ea"/>
              <a:cs typeface="+mn-cs"/>
            </a:rPr>
            <a:t> Concomitante</a:t>
          </a:r>
        </a:p>
      </dgm:t>
    </dgm:pt>
    <dgm:pt modelId="{2F8D2654-7ADF-4EF2-826F-4378F5D448BA}" type="parTrans" cxnId="{DBCD6B03-56E6-4E5E-AA84-2AA89C2C5EFA}">
      <dgm:prSet/>
      <dgm:spPr/>
      <dgm:t>
        <a:bodyPr/>
        <a:lstStyle/>
        <a:p>
          <a:endParaRPr lang="es-ES" sz="4400">
            <a:solidFill>
              <a:sysClr val="windowText" lastClr="000000"/>
            </a:solidFill>
          </a:endParaRPr>
        </a:p>
      </dgm:t>
    </dgm:pt>
    <dgm:pt modelId="{45B30CB1-E8B2-41C2-A054-AC1F04E7D928}" type="sibTrans" cxnId="{DBCD6B03-56E6-4E5E-AA84-2AA89C2C5EFA}">
      <dgm:prSet/>
      <dgm:spPr/>
      <dgm:t>
        <a:bodyPr/>
        <a:lstStyle/>
        <a:p>
          <a:endParaRPr lang="es-ES" sz="4400">
            <a:solidFill>
              <a:sysClr val="windowText" lastClr="000000"/>
            </a:solidFill>
          </a:endParaRPr>
        </a:p>
      </dgm:t>
    </dgm:pt>
    <dgm:pt modelId="{39324737-8B22-48EA-B225-F1A459A89109}">
      <dgm:prSet phldrT="[Texto]" custT="1"/>
      <dgm:spPr>
        <a:xfrm>
          <a:off x="2729112" y="1072311"/>
          <a:ext cx="951422" cy="951422"/>
        </a:xfrm>
        <a:solidFill>
          <a:srgbClr val="92D050"/>
        </a:solidFill>
      </dgm:spPr>
      <dgm:t>
        <a:bodyPr/>
        <a:lstStyle/>
        <a:p>
          <a:r>
            <a:rPr lang="es-ES" sz="2000" dirty="0">
              <a:latin typeface="Calibri" panose="020F0502020204030204"/>
              <a:ea typeface="+mn-ea"/>
              <a:cs typeface="+mn-cs"/>
            </a:rPr>
            <a:t>SISTEMA CONTABLE</a:t>
          </a:r>
        </a:p>
      </dgm:t>
    </dgm:pt>
    <dgm:pt modelId="{3FAA59BD-FD57-425A-AE62-97D508B0FC1B}" type="parTrans" cxnId="{D47D692F-720C-42EB-8600-6FB0CDB0823B}">
      <dgm:prSet/>
      <dgm:spPr>
        <a:xfrm rot="20292386">
          <a:off x="2233734" y="1801103"/>
          <a:ext cx="548996" cy="50888"/>
        </a:xfrm>
      </dgm:spPr>
      <dgm:t>
        <a:bodyPr/>
        <a:lstStyle/>
        <a:p>
          <a:endParaRPr lang="es-ES" sz="4400">
            <a:solidFill>
              <a:sysClr val="windowText" lastClr="000000"/>
            </a:solidFill>
          </a:endParaRPr>
        </a:p>
      </dgm:t>
    </dgm:pt>
    <dgm:pt modelId="{0FDC63D0-0012-42C8-A0C5-69E702D1DF82}" type="sibTrans" cxnId="{D47D692F-720C-42EB-8600-6FB0CDB0823B}">
      <dgm:prSet/>
      <dgm:spPr/>
      <dgm:t>
        <a:bodyPr/>
        <a:lstStyle/>
        <a:p>
          <a:endParaRPr lang="es-ES" sz="4400">
            <a:solidFill>
              <a:sysClr val="windowText" lastClr="000000"/>
            </a:solidFill>
          </a:endParaRPr>
        </a:p>
      </dgm:t>
    </dgm:pt>
    <dgm:pt modelId="{CF802B4F-33B1-4163-9D71-8B78B2E1017C}">
      <dgm:prSet phldrT="[Texto]" custT="1"/>
      <dgm:spPr>
        <a:xfrm>
          <a:off x="3775677" y="1072311"/>
          <a:ext cx="1427133" cy="951422"/>
        </a:xfrm>
        <a:solidFill>
          <a:srgbClr val="FFC000">
            <a:alpha val="90000"/>
          </a:srgbClr>
        </a:solidFill>
      </dgm:spPr>
      <dgm:t>
        <a:bodyPr/>
        <a:lstStyle/>
        <a:p>
          <a:r>
            <a:rPr lang="es-ES" sz="1400" dirty="0" err="1">
              <a:latin typeface="Calibri" panose="020F0502020204030204"/>
              <a:ea typeface="+mn-ea"/>
              <a:cs typeface="+mn-cs"/>
            </a:rPr>
            <a:t>Intevención</a:t>
          </a:r>
          <a:r>
            <a:rPr lang="es-ES" sz="1400" dirty="0">
              <a:latin typeface="Calibri" panose="020F0502020204030204"/>
              <a:ea typeface="+mn-ea"/>
              <a:cs typeface="+mn-cs"/>
            </a:rPr>
            <a:t> formal de la ordenación del pago</a:t>
          </a:r>
        </a:p>
      </dgm:t>
    </dgm:pt>
    <dgm:pt modelId="{B4C0A32B-39C4-4751-B271-95F30B36A599}" type="parTrans" cxnId="{411EBE07-9F4E-42A2-ACB1-5796575A14D6}">
      <dgm:prSet/>
      <dgm:spPr/>
      <dgm:t>
        <a:bodyPr/>
        <a:lstStyle/>
        <a:p>
          <a:endParaRPr lang="es-ES" sz="4400">
            <a:solidFill>
              <a:sysClr val="windowText" lastClr="000000"/>
            </a:solidFill>
          </a:endParaRPr>
        </a:p>
      </dgm:t>
    </dgm:pt>
    <dgm:pt modelId="{7E649848-B0ED-432D-814C-54DF4ED8CE7D}" type="sibTrans" cxnId="{411EBE07-9F4E-42A2-ACB1-5796575A14D6}">
      <dgm:prSet/>
      <dgm:spPr/>
      <dgm:t>
        <a:bodyPr/>
        <a:lstStyle/>
        <a:p>
          <a:endParaRPr lang="es-ES" sz="4400">
            <a:solidFill>
              <a:sysClr val="windowText" lastClr="000000"/>
            </a:solidFill>
          </a:endParaRPr>
        </a:p>
      </dgm:t>
    </dgm:pt>
    <dgm:pt modelId="{EB83B157-A0FF-4E98-B7F5-8F9547B8C06F}">
      <dgm:prSet phldrT="[Texto]" custT="1"/>
      <dgm:spPr>
        <a:xfrm>
          <a:off x="3775677" y="1072311"/>
          <a:ext cx="1427133" cy="951422"/>
        </a:xfrm>
        <a:solidFill>
          <a:srgbClr val="FFC000">
            <a:alpha val="90000"/>
          </a:srgbClr>
        </a:solidFill>
      </dgm:spPr>
      <dgm:t>
        <a:bodyPr/>
        <a:lstStyle/>
        <a:p>
          <a:r>
            <a:rPr lang="es-ES" sz="1400" dirty="0">
              <a:latin typeface="Calibri" panose="020F0502020204030204"/>
              <a:ea typeface="+mn-ea"/>
              <a:cs typeface="+mn-cs"/>
            </a:rPr>
            <a:t>Movimiento fondos y valores</a:t>
          </a:r>
        </a:p>
      </dgm:t>
    </dgm:pt>
    <dgm:pt modelId="{8492D9A0-2E54-49CA-BAE3-D13360BE0BC8}" type="parTrans" cxnId="{5216BE4C-55FA-46C8-B0B9-D1C0EA428E72}">
      <dgm:prSet/>
      <dgm:spPr/>
      <dgm:t>
        <a:bodyPr/>
        <a:lstStyle/>
        <a:p>
          <a:endParaRPr lang="es-ES" sz="4400">
            <a:solidFill>
              <a:sysClr val="windowText" lastClr="000000"/>
            </a:solidFill>
          </a:endParaRPr>
        </a:p>
      </dgm:t>
    </dgm:pt>
    <dgm:pt modelId="{C2201A3D-F866-4B0D-AA91-6A906FFF07BC}" type="sibTrans" cxnId="{5216BE4C-55FA-46C8-B0B9-D1C0EA428E72}">
      <dgm:prSet/>
      <dgm:spPr/>
      <dgm:t>
        <a:bodyPr/>
        <a:lstStyle/>
        <a:p>
          <a:endParaRPr lang="es-ES" sz="4400">
            <a:solidFill>
              <a:sysClr val="windowText" lastClr="000000"/>
            </a:solidFill>
          </a:endParaRPr>
        </a:p>
      </dgm:t>
    </dgm:pt>
    <dgm:pt modelId="{1DA45DE1-C5EB-4DDF-9E6F-D34C83C495CE}">
      <dgm:prSet phldrT="[Texto]" custT="1"/>
      <dgm:spPr>
        <a:xfrm>
          <a:off x="2729112" y="2308870"/>
          <a:ext cx="951422" cy="951422"/>
        </a:xfrm>
      </dgm:spPr>
      <dgm:t>
        <a:bodyPr/>
        <a:lstStyle/>
        <a:p>
          <a:r>
            <a:rPr lang="es-ES" sz="2000" dirty="0">
              <a:latin typeface="Calibri" panose="020F0502020204030204"/>
              <a:ea typeface="+mn-ea"/>
              <a:cs typeface="+mn-cs"/>
            </a:rPr>
            <a:t>AUDITORIA PÚBLICA (AUDITMAD)</a:t>
          </a:r>
        </a:p>
      </dgm:t>
    </dgm:pt>
    <dgm:pt modelId="{1610907B-10EF-43A0-81F7-5CCE474EE71C}" type="parTrans" cxnId="{26CFE210-83F5-4380-9267-C26CECBE3DBD}">
      <dgm:prSet/>
      <dgm:spPr>
        <a:xfrm rot="1307614">
          <a:off x="2233734" y="2480612"/>
          <a:ext cx="548996" cy="50888"/>
        </a:xfrm>
      </dgm:spPr>
      <dgm:t>
        <a:bodyPr/>
        <a:lstStyle/>
        <a:p>
          <a:endParaRPr lang="es-ES" sz="4400">
            <a:solidFill>
              <a:sysClr val="windowText" lastClr="000000"/>
            </a:solidFill>
          </a:endParaRPr>
        </a:p>
      </dgm:t>
    </dgm:pt>
    <dgm:pt modelId="{BDF37904-FEDA-4310-A6EF-1F29CE942B64}" type="sibTrans" cxnId="{26CFE210-83F5-4380-9267-C26CECBE3DBD}">
      <dgm:prSet/>
      <dgm:spPr/>
      <dgm:t>
        <a:bodyPr/>
        <a:lstStyle/>
        <a:p>
          <a:endParaRPr lang="es-ES" sz="4400">
            <a:solidFill>
              <a:sysClr val="windowText" lastClr="000000"/>
            </a:solidFill>
          </a:endParaRPr>
        </a:p>
      </dgm:t>
    </dgm:pt>
    <dgm:pt modelId="{B98E4B28-3BAD-4DDC-9BDE-8082ED48FF5F}">
      <dgm:prSet phldrT="[Texto]" custT="1"/>
      <dgm:spPr>
        <a:xfrm>
          <a:off x="3775677" y="2308870"/>
          <a:ext cx="1427133" cy="951422"/>
        </a:xfrm>
      </dgm:spPr>
      <dgm:t>
        <a:bodyPr/>
        <a:lstStyle/>
        <a:p>
          <a:r>
            <a:rPr lang="es-ES" sz="1400" dirty="0">
              <a:latin typeface="Calibri" panose="020F0502020204030204"/>
              <a:ea typeface="+mn-ea"/>
              <a:cs typeface="+mn-cs"/>
            </a:rPr>
            <a:t>Plan anual de auditorías</a:t>
          </a:r>
        </a:p>
      </dgm:t>
    </dgm:pt>
    <dgm:pt modelId="{FA42944E-D7F5-4091-8DFD-D6C27C3DBD72}" type="parTrans" cxnId="{961C131D-3E70-4249-903A-DBDCA5974E18}">
      <dgm:prSet/>
      <dgm:spPr/>
      <dgm:t>
        <a:bodyPr/>
        <a:lstStyle/>
        <a:p>
          <a:endParaRPr lang="es-ES" sz="4400">
            <a:solidFill>
              <a:sysClr val="windowText" lastClr="000000"/>
            </a:solidFill>
          </a:endParaRPr>
        </a:p>
      </dgm:t>
    </dgm:pt>
    <dgm:pt modelId="{AE5972E9-B5CD-4E97-AC84-1737A54A59A3}" type="sibTrans" cxnId="{961C131D-3E70-4249-903A-DBDCA5974E18}">
      <dgm:prSet/>
      <dgm:spPr/>
      <dgm:t>
        <a:bodyPr/>
        <a:lstStyle/>
        <a:p>
          <a:endParaRPr lang="es-ES" sz="4400">
            <a:solidFill>
              <a:sysClr val="windowText" lastClr="000000"/>
            </a:solidFill>
          </a:endParaRPr>
        </a:p>
      </dgm:t>
    </dgm:pt>
    <dgm:pt modelId="{CD2AA4C6-77B0-4DFF-BB90-2B1D4E196AB9}">
      <dgm:prSet phldrT="[Texto]" custT="1"/>
      <dgm:spPr>
        <a:xfrm>
          <a:off x="2110832" y="3379762"/>
          <a:ext cx="951422" cy="951422"/>
        </a:xfrm>
      </dgm:spPr>
      <dgm:t>
        <a:bodyPr/>
        <a:lstStyle/>
        <a:p>
          <a:r>
            <a:rPr lang="es-ES" sz="2000" dirty="0">
              <a:latin typeface="Calibri" panose="020F0502020204030204"/>
              <a:ea typeface="+mn-ea"/>
              <a:cs typeface="+mn-cs"/>
            </a:rPr>
            <a:t>COMPROBACIÓN MATERIAL</a:t>
          </a:r>
          <a:br>
            <a:rPr lang="es-ES" sz="2000" dirty="0">
              <a:latin typeface="Calibri" panose="020F0502020204030204"/>
              <a:ea typeface="+mn-ea"/>
              <a:cs typeface="+mn-cs"/>
            </a:rPr>
          </a:br>
          <a:r>
            <a:rPr lang="es-ES" sz="2000" dirty="0">
              <a:latin typeface="Calibri" panose="020F0502020204030204"/>
              <a:ea typeface="+mn-ea"/>
              <a:cs typeface="+mn-cs"/>
            </a:rPr>
            <a:t>(COMPROMAD)</a:t>
          </a:r>
        </a:p>
      </dgm:t>
    </dgm:pt>
    <dgm:pt modelId="{348516AC-CFD0-419A-B873-606E9C4DEEED}" type="parTrans" cxnId="{D09F9408-B6C8-46B6-B161-361632F0B876}">
      <dgm:prSet/>
      <dgm:spPr>
        <a:xfrm rot="3672932">
          <a:off x="1784950" y="3074400"/>
          <a:ext cx="772898" cy="50888"/>
        </a:xfrm>
      </dgm:spPr>
      <dgm:t>
        <a:bodyPr/>
        <a:lstStyle/>
        <a:p>
          <a:endParaRPr lang="es-ES" sz="4400">
            <a:solidFill>
              <a:sysClr val="windowText" lastClr="000000"/>
            </a:solidFill>
          </a:endParaRPr>
        </a:p>
      </dgm:t>
    </dgm:pt>
    <dgm:pt modelId="{8BFD8006-0EAA-4240-AE87-3C837B180A13}" type="sibTrans" cxnId="{D09F9408-B6C8-46B6-B161-361632F0B876}">
      <dgm:prSet/>
      <dgm:spPr/>
      <dgm:t>
        <a:bodyPr/>
        <a:lstStyle/>
        <a:p>
          <a:endParaRPr lang="es-ES" sz="4400">
            <a:solidFill>
              <a:sysClr val="windowText" lastClr="000000"/>
            </a:solidFill>
          </a:endParaRPr>
        </a:p>
      </dgm:t>
    </dgm:pt>
    <dgm:pt modelId="{CE2DF1D5-8784-4F32-A9B3-619E40FF2721}">
      <dgm:prSet phldrT="[Texto]" custT="1"/>
      <dgm:spPr>
        <a:xfrm>
          <a:off x="3157397" y="1419"/>
          <a:ext cx="1427133" cy="951422"/>
        </a:xfrm>
      </dgm:spPr>
      <dgm:t>
        <a:bodyPr/>
        <a:lstStyle/>
        <a:p>
          <a:r>
            <a:rPr lang="es-ES" sz="1200" dirty="0">
              <a:latin typeface="Calibri" panose="020F0502020204030204"/>
              <a:ea typeface="+mn-ea"/>
              <a:cs typeface="+mn-cs"/>
            </a:rPr>
            <a:t>Procedimientos de discrepancias</a:t>
          </a:r>
        </a:p>
      </dgm:t>
    </dgm:pt>
    <dgm:pt modelId="{6E631872-1F44-497B-9DC8-6264CD7C8D0A}" type="parTrans" cxnId="{B77CA8A6-A8B7-44E0-81CF-A41E1C36852A}">
      <dgm:prSet/>
      <dgm:spPr/>
      <dgm:t>
        <a:bodyPr/>
        <a:lstStyle/>
        <a:p>
          <a:endParaRPr lang="es-ES" sz="4400"/>
        </a:p>
      </dgm:t>
    </dgm:pt>
    <dgm:pt modelId="{060765FB-E920-46F7-8A9D-B786B2161751}" type="sibTrans" cxnId="{B77CA8A6-A8B7-44E0-81CF-A41E1C36852A}">
      <dgm:prSet/>
      <dgm:spPr/>
      <dgm:t>
        <a:bodyPr/>
        <a:lstStyle/>
        <a:p>
          <a:endParaRPr lang="es-ES" sz="4400"/>
        </a:p>
      </dgm:t>
    </dgm:pt>
    <dgm:pt modelId="{2B875B1C-2D0E-4428-9899-E0BD6EB62817}">
      <dgm:prSet phldrT="[Texto]" custT="1"/>
      <dgm:spPr>
        <a:xfrm>
          <a:off x="3157397" y="1419"/>
          <a:ext cx="1427133" cy="951422"/>
        </a:xfrm>
      </dgm:spPr>
      <dgm:t>
        <a:bodyPr/>
        <a:lstStyle/>
        <a:p>
          <a:r>
            <a:rPr lang="es-ES" sz="1200" dirty="0" err="1">
              <a:latin typeface="Calibri" panose="020F0502020204030204"/>
              <a:ea typeface="+mn-ea"/>
              <a:cs typeface="+mn-cs"/>
            </a:rPr>
            <a:t>CPPrevio</a:t>
          </a:r>
          <a:r>
            <a:rPr lang="es-ES" sz="1200" dirty="0">
              <a:latin typeface="Calibri" panose="020F0502020204030204"/>
              <a:ea typeface="+mn-ea"/>
              <a:cs typeface="+mn-cs"/>
            </a:rPr>
            <a:t> y resto informes IGAM</a:t>
          </a:r>
        </a:p>
      </dgm:t>
    </dgm:pt>
    <dgm:pt modelId="{D97D658D-7500-442D-ABB1-C987A3C09931}" type="parTrans" cxnId="{D438F4D3-88A4-49F5-A44F-E84A2804E3DE}">
      <dgm:prSet/>
      <dgm:spPr/>
      <dgm:t>
        <a:bodyPr/>
        <a:lstStyle/>
        <a:p>
          <a:endParaRPr lang="es-ES" sz="4400"/>
        </a:p>
      </dgm:t>
    </dgm:pt>
    <dgm:pt modelId="{2D2BC424-5C13-4E6C-B60F-2CE681293C18}" type="sibTrans" cxnId="{D438F4D3-88A4-49F5-A44F-E84A2804E3DE}">
      <dgm:prSet/>
      <dgm:spPr/>
      <dgm:t>
        <a:bodyPr/>
        <a:lstStyle/>
        <a:p>
          <a:endParaRPr lang="es-ES" sz="4400"/>
        </a:p>
      </dgm:t>
    </dgm:pt>
    <dgm:pt modelId="{66AA9DF9-A5EC-4AD3-9A8C-722CA104C75A}">
      <dgm:prSet phldrT="[Texto]" custT="1"/>
      <dgm:spPr>
        <a:xfrm>
          <a:off x="3157397" y="1419"/>
          <a:ext cx="1427133" cy="951422"/>
        </a:xfrm>
      </dgm:spPr>
      <dgm:t>
        <a:bodyPr/>
        <a:lstStyle/>
        <a:p>
          <a:r>
            <a:rPr lang="es-ES" sz="1200" dirty="0">
              <a:latin typeface="Calibri" panose="020F0502020204030204"/>
              <a:ea typeface="+mn-ea"/>
              <a:cs typeface="+mn-cs"/>
            </a:rPr>
            <a:t>Movimiento fondos y valores</a:t>
          </a:r>
        </a:p>
      </dgm:t>
    </dgm:pt>
    <dgm:pt modelId="{5863870A-F0E6-454A-8E69-B6B53B37D038}" type="parTrans" cxnId="{6FD18319-BD9D-484F-A1C7-F1665B9169B6}">
      <dgm:prSet/>
      <dgm:spPr/>
      <dgm:t>
        <a:bodyPr/>
        <a:lstStyle/>
        <a:p>
          <a:endParaRPr lang="es-ES" sz="4400"/>
        </a:p>
      </dgm:t>
    </dgm:pt>
    <dgm:pt modelId="{0525F65B-2F82-42BF-951F-4F42563C14B3}" type="sibTrans" cxnId="{6FD18319-BD9D-484F-A1C7-F1665B9169B6}">
      <dgm:prSet/>
      <dgm:spPr/>
      <dgm:t>
        <a:bodyPr/>
        <a:lstStyle/>
        <a:p>
          <a:endParaRPr lang="es-ES" sz="4400"/>
        </a:p>
      </dgm:t>
    </dgm:pt>
    <dgm:pt modelId="{C10AA642-D633-42F1-9B84-6F1E6A1DBD22}">
      <dgm:prSet phldrT="[Texto]" custT="1"/>
      <dgm:spPr>
        <a:xfrm>
          <a:off x="3775677" y="1072311"/>
          <a:ext cx="1427133" cy="951422"/>
        </a:xfrm>
        <a:solidFill>
          <a:srgbClr val="FFC000">
            <a:alpha val="90000"/>
          </a:srgbClr>
        </a:solidFill>
      </dgm:spPr>
      <dgm:t>
        <a:bodyPr/>
        <a:lstStyle/>
        <a:p>
          <a:r>
            <a:rPr lang="es-ES" sz="1400" dirty="0">
              <a:latin typeface="Calibri" panose="020F0502020204030204"/>
              <a:ea typeface="+mn-ea"/>
              <a:cs typeface="+mn-cs"/>
            </a:rPr>
            <a:t>Intervención material del pago</a:t>
          </a:r>
        </a:p>
      </dgm:t>
    </dgm:pt>
    <dgm:pt modelId="{F2A01B6B-C0BC-4052-9714-EB4A21AD4EBB}" type="parTrans" cxnId="{0F451EA7-468A-462F-B6B6-B7C7C134FDEF}">
      <dgm:prSet/>
      <dgm:spPr/>
      <dgm:t>
        <a:bodyPr/>
        <a:lstStyle/>
        <a:p>
          <a:endParaRPr lang="es-ES" sz="4400"/>
        </a:p>
      </dgm:t>
    </dgm:pt>
    <dgm:pt modelId="{37097B40-AF2C-464A-B431-E22264B5B44E}" type="sibTrans" cxnId="{0F451EA7-468A-462F-B6B6-B7C7C134FDEF}">
      <dgm:prSet/>
      <dgm:spPr/>
      <dgm:t>
        <a:bodyPr/>
        <a:lstStyle/>
        <a:p>
          <a:endParaRPr lang="es-ES" sz="4400"/>
        </a:p>
      </dgm:t>
    </dgm:pt>
    <dgm:pt modelId="{5D6B0400-E3CA-4508-AD22-7BC6F0ACCE02}">
      <dgm:prSet phldrT="[Texto]" custT="1"/>
      <dgm:spPr>
        <a:xfrm>
          <a:off x="3775677" y="2308870"/>
          <a:ext cx="1427133" cy="951422"/>
        </a:xfrm>
      </dgm:spPr>
      <dgm:t>
        <a:bodyPr/>
        <a:lstStyle/>
        <a:p>
          <a:r>
            <a:rPr lang="es-ES" sz="1400" dirty="0">
              <a:latin typeface="Calibri" panose="020F0502020204030204"/>
              <a:ea typeface="+mn-ea"/>
              <a:cs typeface="+mn-cs"/>
            </a:rPr>
            <a:t>Plan anual de control financiero</a:t>
          </a:r>
        </a:p>
      </dgm:t>
    </dgm:pt>
    <dgm:pt modelId="{5FBDEA35-D04B-4507-A9F9-CF0FB2BBB167}" type="parTrans" cxnId="{DFF224D5-CA17-4280-BC9B-2752CFD8B13C}">
      <dgm:prSet/>
      <dgm:spPr/>
      <dgm:t>
        <a:bodyPr/>
        <a:lstStyle/>
        <a:p>
          <a:endParaRPr lang="es-ES" sz="4400"/>
        </a:p>
      </dgm:t>
    </dgm:pt>
    <dgm:pt modelId="{07F66B16-4B59-4160-890F-8BC833C397DA}" type="sibTrans" cxnId="{DFF224D5-CA17-4280-BC9B-2752CFD8B13C}">
      <dgm:prSet/>
      <dgm:spPr/>
      <dgm:t>
        <a:bodyPr/>
        <a:lstStyle/>
        <a:p>
          <a:endParaRPr lang="es-ES" sz="4400"/>
        </a:p>
      </dgm:t>
    </dgm:pt>
    <dgm:pt modelId="{F7447DFB-2469-45A1-B3DC-46DAF9A2DB9E}">
      <dgm:prSet phldrT="[Texto]" custT="1"/>
      <dgm:spPr>
        <a:xfrm>
          <a:off x="3775677" y="2308870"/>
          <a:ext cx="1427133" cy="951422"/>
        </a:xfrm>
      </dgm:spPr>
      <dgm:t>
        <a:bodyPr/>
        <a:lstStyle/>
        <a:p>
          <a:r>
            <a:rPr lang="es-ES" sz="1400" dirty="0">
              <a:latin typeface="Calibri" panose="020F0502020204030204"/>
              <a:ea typeface="+mn-ea"/>
              <a:cs typeface="+mn-cs"/>
            </a:rPr>
            <a:t>Control financiero beneficiarios y entidades colaboradoras de subvenciones</a:t>
          </a:r>
        </a:p>
      </dgm:t>
    </dgm:pt>
    <dgm:pt modelId="{769831F8-3416-4454-97FF-FD749927D44E}" type="parTrans" cxnId="{516F2F50-1621-47C5-98C7-8BC9A2525391}">
      <dgm:prSet/>
      <dgm:spPr/>
      <dgm:t>
        <a:bodyPr/>
        <a:lstStyle/>
        <a:p>
          <a:endParaRPr lang="es-ES" sz="4400"/>
        </a:p>
      </dgm:t>
    </dgm:pt>
    <dgm:pt modelId="{B5C92AB3-C481-4EE6-8C4F-A15EC80FEE16}" type="sibTrans" cxnId="{516F2F50-1621-47C5-98C7-8BC9A2525391}">
      <dgm:prSet/>
      <dgm:spPr/>
      <dgm:t>
        <a:bodyPr/>
        <a:lstStyle/>
        <a:p>
          <a:endParaRPr lang="es-ES" sz="4400"/>
        </a:p>
      </dgm:t>
    </dgm:pt>
    <dgm:pt modelId="{8FE645F0-643D-4FB3-9D1E-64439E9AC726}">
      <dgm:prSet phldrT="[Texto]" custT="1"/>
      <dgm:spPr>
        <a:xfrm>
          <a:off x="3157397" y="3379762"/>
          <a:ext cx="1427133" cy="951422"/>
        </a:xfrm>
      </dgm:spPr>
      <dgm:t>
        <a:bodyPr/>
        <a:lstStyle/>
        <a:p>
          <a:r>
            <a:rPr lang="es-ES" sz="1400" dirty="0">
              <a:latin typeface="Calibri" panose="020F0502020204030204"/>
              <a:ea typeface="+mn-ea"/>
              <a:cs typeface="+mn-cs"/>
            </a:rPr>
            <a:t>Intervención de la comprobación material de la inversión, designaciones y gestión del resultado</a:t>
          </a:r>
        </a:p>
      </dgm:t>
    </dgm:pt>
    <dgm:pt modelId="{7313DE5C-B4D1-4A0B-B612-4A483E08D782}" type="parTrans" cxnId="{34F2CF9B-0A51-43A7-B402-58824474C005}">
      <dgm:prSet/>
      <dgm:spPr/>
      <dgm:t>
        <a:bodyPr/>
        <a:lstStyle/>
        <a:p>
          <a:endParaRPr lang="es-ES" sz="4400"/>
        </a:p>
      </dgm:t>
    </dgm:pt>
    <dgm:pt modelId="{9E10D696-9F64-4D10-9A30-1CEE85FC75A5}" type="sibTrans" cxnId="{34F2CF9B-0A51-43A7-B402-58824474C005}">
      <dgm:prSet/>
      <dgm:spPr/>
      <dgm:t>
        <a:bodyPr/>
        <a:lstStyle/>
        <a:p>
          <a:endParaRPr lang="es-ES" sz="4400"/>
        </a:p>
      </dgm:t>
    </dgm:pt>
    <dgm:pt modelId="{390A91DB-DB87-4E33-A1B5-578A21F5618D}">
      <dgm:prSet phldrT="[Texto]" custT="1"/>
      <dgm:spPr>
        <a:xfrm>
          <a:off x="3157397" y="3379762"/>
          <a:ext cx="1427133" cy="951422"/>
        </a:xfrm>
      </dgm:spPr>
      <dgm:t>
        <a:bodyPr/>
        <a:lstStyle/>
        <a:p>
          <a:r>
            <a:rPr lang="es-ES" sz="2000" dirty="0">
              <a:latin typeface="Calibri" panose="020F0502020204030204"/>
              <a:ea typeface="+mn-ea"/>
              <a:cs typeface="+mn-cs"/>
            </a:rPr>
            <a:t>BI-ANALYTICS</a:t>
          </a:r>
        </a:p>
      </dgm:t>
    </dgm:pt>
    <dgm:pt modelId="{5B5A2C36-90E5-4F48-9AD9-2583233F2093}" type="parTrans" cxnId="{6337AA34-A915-4A9C-BF06-3E02AB6207FE}">
      <dgm:prSet/>
      <dgm:spPr/>
      <dgm:t>
        <a:bodyPr/>
        <a:lstStyle/>
        <a:p>
          <a:endParaRPr lang="es-ES"/>
        </a:p>
      </dgm:t>
    </dgm:pt>
    <dgm:pt modelId="{8D3B146B-6818-487B-9FE2-65F92A20F880}" type="sibTrans" cxnId="{6337AA34-A915-4A9C-BF06-3E02AB6207FE}">
      <dgm:prSet/>
      <dgm:spPr/>
      <dgm:t>
        <a:bodyPr/>
        <a:lstStyle/>
        <a:p>
          <a:endParaRPr lang="es-ES"/>
        </a:p>
      </dgm:t>
    </dgm:pt>
    <dgm:pt modelId="{251DC9D9-2BAC-4D75-8FB6-4A12960C855E}">
      <dgm:prSet phldrT="[Texto]" custT="1"/>
      <dgm:spPr>
        <a:xfrm>
          <a:off x="3157397" y="3379762"/>
          <a:ext cx="1427133" cy="951422"/>
        </a:xfrm>
      </dgm:spPr>
      <dgm:t>
        <a:bodyPr/>
        <a:lstStyle/>
        <a:p>
          <a:r>
            <a:rPr lang="es-ES" sz="1400" dirty="0">
              <a:latin typeface="Calibri" panose="020F0502020204030204"/>
              <a:ea typeface="+mn-ea"/>
              <a:cs typeface="+mn-cs"/>
            </a:rPr>
            <a:t>Análisis de datos para de forma progresiva:</a:t>
          </a:r>
        </a:p>
      </dgm:t>
    </dgm:pt>
    <dgm:pt modelId="{291AE7DA-F620-4939-9E9A-26EB1006C7FA}" type="parTrans" cxnId="{74510BAB-D33D-4D16-8237-9607752F1FC8}">
      <dgm:prSet/>
      <dgm:spPr/>
      <dgm:t>
        <a:bodyPr/>
        <a:lstStyle/>
        <a:p>
          <a:endParaRPr lang="es-ES"/>
        </a:p>
      </dgm:t>
    </dgm:pt>
    <dgm:pt modelId="{B55726CD-CB66-4D65-9613-D381997D7762}" type="sibTrans" cxnId="{74510BAB-D33D-4D16-8237-9607752F1FC8}">
      <dgm:prSet/>
      <dgm:spPr/>
      <dgm:t>
        <a:bodyPr/>
        <a:lstStyle/>
        <a:p>
          <a:endParaRPr lang="es-ES"/>
        </a:p>
      </dgm:t>
    </dgm:pt>
    <dgm:pt modelId="{339CBB17-FDB9-492A-BD07-CC2C5FDA5360}">
      <dgm:prSet phldrT="[Texto]" custT="1"/>
      <dgm:spPr>
        <a:xfrm>
          <a:off x="3157397" y="3379762"/>
          <a:ext cx="1427133" cy="951422"/>
        </a:xfrm>
      </dgm:spPr>
      <dgm:t>
        <a:bodyPr/>
        <a:lstStyle/>
        <a:p>
          <a:r>
            <a:rPr lang="es-ES" sz="1400" dirty="0">
              <a:latin typeface="Calibri" panose="020F0502020204030204"/>
              <a:ea typeface="+mn-ea"/>
              <a:cs typeface="+mn-cs"/>
            </a:rPr>
            <a:t>Evaluar procesos/riesgos</a:t>
          </a:r>
        </a:p>
      </dgm:t>
    </dgm:pt>
    <dgm:pt modelId="{264249A1-08AE-4B88-A4B6-B742C14BFBB9}" type="parTrans" cxnId="{2804F7A9-DC39-4A53-B4B4-64FC2CB3A88D}">
      <dgm:prSet/>
      <dgm:spPr/>
      <dgm:t>
        <a:bodyPr/>
        <a:lstStyle/>
        <a:p>
          <a:endParaRPr lang="es-ES"/>
        </a:p>
      </dgm:t>
    </dgm:pt>
    <dgm:pt modelId="{6C4870FD-1DD1-44E7-A89D-E7BE16DA919A}" type="sibTrans" cxnId="{2804F7A9-DC39-4A53-B4B4-64FC2CB3A88D}">
      <dgm:prSet/>
      <dgm:spPr/>
      <dgm:t>
        <a:bodyPr/>
        <a:lstStyle/>
        <a:p>
          <a:endParaRPr lang="es-ES"/>
        </a:p>
      </dgm:t>
    </dgm:pt>
    <dgm:pt modelId="{F03F5C58-4C7A-4B44-9F09-2F2A8FD8BFA9}">
      <dgm:prSet phldrT="[Texto]" custT="1"/>
      <dgm:spPr>
        <a:xfrm>
          <a:off x="3157397" y="3379762"/>
          <a:ext cx="1427133" cy="951422"/>
        </a:xfrm>
      </dgm:spPr>
      <dgm:t>
        <a:bodyPr/>
        <a:lstStyle/>
        <a:p>
          <a:r>
            <a:rPr lang="es-ES" sz="1400" dirty="0">
              <a:latin typeface="Calibri" panose="020F0502020204030204"/>
              <a:ea typeface="+mn-ea"/>
              <a:cs typeface="+mn-cs"/>
            </a:rPr>
            <a:t>Identificar pautas/patrones</a:t>
          </a:r>
        </a:p>
      </dgm:t>
    </dgm:pt>
    <dgm:pt modelId="{E254AB84-9BAE-4EF5-916B-13D3B9779F31}" type="parTrans" cxnId="{30DA35A0-BFBE-4055-A23D-667A6BF98B46}">
      <dgm:prSet/>
      <dgm:spPr/>
      <dgm:t>
        <a:bodyPr/>
        <a:lstStyle/>
        <a:p>
          <a:endParaRPr lang="es-ES"/>
        </a:p>
      </dgm:t>
    </dgm:pt>
    <dgm:pt modelId="{197BFADC-4CF7-48EC-847F-A3F4F8127DD7}" type="sibTrans" cxnId="{30DA35A0-BFBE-4055-A23D-667A6BF98B46}">
      <dgm:prSet/>
      <dgm:spPr/>
      <dgm:t>
        <a:bodyPr/>
        <a:lstStyle/>
        <a:p>
          <a:endParaRPr lang="es-ES"/>
        </a:p>
      </dgm:t>
    </dgm:pt>
    <dgm:pt modelId="{739F74B3-EA9D-47C7-9A32-F76328F43F75}">
      <dgm:prSet phldrT="[Texto]" custT="1"/>
      <dgm:spPr>
        <a:xfrm>
          <a:off x="3157397" y="3379762"/>
          <a:ext cx="1427133" cy="951422"/>
        </a:xfrm>
      </dgm:spPr>
      <dgm:t>
        <a:bodyPr/>
        <a:lstStyle/>
        <a:p>
          <a:r>
            <a:rPr lang="es-ES" sz="1400" dirty="0">
              <a:latin typeface="Calibri" panose="020F0502020204030204"/>
              <a:ea typeface="+mn-ea"/>
              <a:cs typeface="+mn-cs"/>
            </a:rPr>
            <a:t>Programar alertas tempranas</a:t>
          </a:r>
        </a:p>
      </dgm:t>
    </dgm:pt>
    <dgm:pt modelId="{021218B5-3633-4BAA-8564-7636321F6B4E}" type="parTrans" cxnId="{BD1BA7DE-4989-44AF-B83D-C1A8BCA83609}">
      <dgm:prSet/>
      <dgm:spPr/>
      <dgm:t>
        <a:bodyPr/>
        <a:lstStyle/>
        <a:p>
          <a:endParaRPr lang="es-ES"/>
        </a:p>
      </dgm:t>
    </dgm:pt>
    <dgm:pt modelId="{A9275AAA-0C8F-4C0C-AA2A-CA62F86D9180}" type="sibTrans" cxnId="{BD1BA7DE-4989-44AF-B83D-C1A8BCA83609}">
      <dgm:prSet/>
      <dgm:spPr/>
      <dgm:t>
        <a:bodyPr/>
        <a:lstStyle/>
        <a:p>
          <a:endParaRPr lang="es-ES"/>
        </a:p>
      </dgm:t>
    </dgm:pt>
    <dgm:pt modelId="{07DF7BC9-681B-43C4-A357-2246744E9EFC}" type="pres">
      <dgm:prSet presAssocID="{3F7DEDCE-92E4-4188-B7BE-F9306F62DBE4}" presName="Name0" presStyleCnt="0">
        <dgm:presLayoutVars>
          <dgm:dir/>
          <dgm:animLvl val="lvl"/>
          <dgm:resizeHandles val="exact"/>
        </dgm:presLayoutVars>
      </dgm:prSet>
      <dgm:spPr/>
    </dgm:pt>
    <dgm:pt modelId="{7846DE47-553A-482F-97AB-C6D85C1000F5}" type="pres">
      <dgm:prSet presAssocID="{39324737-8B22-48EA-B225-F1A459A89109}" presName="linNode" presStyleCnt="0"/>
      <dgm:spPr/>
    </dgm:pt>
    <dgm:pt modelId="{E2E31BE6-BC45-461C-81CF-2DE9ED1C1884}" type="pres">
      <dgm:prSet presAssocID="{39324737-8B22-48EA-B225-F1A459A89109}" presName="parentText" presStyleLbl="node1" presStyleIdx="0" presStyleCnt="5" custScaleY="135745">
        <dgm:presLayoutVars>
          <dgm:chMax val="1"/>
          <dgm:bulletEnabled val="1"/>
        </dgm:presLayoutVars>
      </dgm:prSet>
      <dgm:spPr/>
    </dgm:pt>
    <dgm:pt modelId="{D516176F-4659-4ECB-81EA-E850C6FEF886}" type="pres">
      <dgm:prSet presAssocID="{39324737-8B22-48EA-B225-F1A459A89109}" presName="descendantText" presStyleLbl="alignAccFollowNode1" presStyleIdx="0" presStyleCnt="5" custScaleY="168806">
        <dgm:presLayoutVars>
          <dgm:bulletEnabled val="1"/>
        </dgm:presLayoutVars>
      </dgm:prSet>
      <dgm:spPr/>
    </dgm:pt>
    <dgm:pt modelId="{7B1CF4A8-1D4C-4950-AE5F-9C0CDFFE9302}" type="pres">
      <dgm:prSet presAssocID="{0FDC63D0-0012-42C8-A0C5-69E702D1DF82}" presName="sp" presStyleCnt="0"/>
      <dgm:spPr/>
    </dgm:pt>
    <dgm:pt modelId="{26A51676-C388-4648-933F-4CB428325702}" type="pres">
      <dgm:prSet presAssocID="{CDDE820B-9F8F-4DB6-B465-41C8D18235F8}" presName="linNode" presStyleCnt="0"/>
      <dgm:spPr/>
    </dgm:pt>
    <dgm:pt modelId="{1B7818C9-3B83-4D87-952A-0B44796413E5}" type="pres">
      <dgm:prSet presAssocID="{CDDE820B-9F8F-4DB6-B465-41C8D18235F8}" presName="parentText" presStyleLbl="node1" presStyleIdx="1" presStyleCnt="5" custScaleY="200285">
        <dgm:presLayoutVars>
          <dgm:chMax val="1"/>
          <dgm:bulletEnabled val="1"/>
        </dgm:presLayoutVars>
      </dgm:prSet>
      <dgm:spPr/>
    </dgm:pt>
    <dgm:pt modelId="{2479E485-2C48-411A-A5FB-9BDD6B8D7DB6}" type="pres">
      <dgm:prSet presAssocID="{CDDE820B-9F8F-4DB6-B465-41C8D18235F8}" presName="descendantText" presStyleLbl="alignAccFollowNode1" presStyleIdx="1" presStyleCnt="5" custScaleY="254709">
        <dgm:presLayoutVars>
          <dgm:bulletEnabled val="1"/>
        </dgm:presLayoutVars>
      </dgm:prSet>
      <dgm:spPr/>
    </dgm:pt>
    <dgm:pt modelId="{6F3F0C11-1AC3-45B0-9DC9-AF6209075A98}" type="pres">
      <dgm:prSet presAssocID="{BCE72FCF-0E7D-4A35-8507-59B5E4726ACA}" presName="sp" presStyleCnt="0"/>
      <dgm:spPr/>
    </dgm:pt>
    <dgm:pt modelId="{D87CEBE5-FF1C-422F-960F-7F4448C1DE4C}" type="pres">
      <dgm:prSet presAssocID="{1DA45DE1-C5EB-4DDF-9E6F-D34C83C495CE}" presName="linNode" presStyleCnt="0"/>
      <dgm:spPr/>
    </dgm:pt>
    <dgm:pt modelId="{8CF375ED-203A-4579-A5C9-8E0E54C4B44B}" type="pres">
      <dgm:prSet presAssocID="{1DA45DE1-C5EB-4DDF-9E6F-D34C83C495CE}" presName="parentText" presStyleLbl="node1" presStyleIdx="2" presStyleCnt="5" custScaleY="159682">
        <dgm:presLayoutVars>
          <dgm:chMax val="1"/>
          <dgm:bulletEnabled val="1"/>
        </dgm:presLayoutVars>
      </dgm:prSet>
      <dgm:spPr/>
    </dgm:pt>
    <dgm:pt modelId="{23AD3C15-A58F-4451-A9FA-1944A8FF6487}" type="pres">
      <dgm:prSet presAssocID="{1DA45DE1-C5EB-4DDF-9E6F-D34C83C495CE}" presName="descendantText" presStyleLbl="alignAccFollowNode1" presStyleIdx="2" presStyleCnt="5" custScaleY="184061">
        <dgm:presLayoutVars>
          <dgm:bulletEnabled val="1"/>
        </dgm:presLayoutVars>
      </dgm:prSet>
      <dgm:spPr/>
    </dgm:pt>
    <dgm:pt modelId="{D28CCCA6-A363-4E5B-9F43-C6B71A98CFC9}" type="pres">
      <dgm:prSet presAssocID="{BDF37904-FEDA-4310-A6EF-1F29CE942B64}" presName="sp" presStyleCnt="0"/>
      <dgm:spPr/>
    </dgm:pt>
    <dgm:pt modelId="{EC5E6553-F6BF-4882-A68E-00A3E62EF438}" type="pres">
      <dgm:prSet presAssocID="{CD2AA4C6-77B0-4DFF-BB90-2B1D4E196AB9}" presName="linNode" presStyleCnt="0"/>
      <dgm:spPr/>
    </dgm:pt>
    <dgm:pt modelId="{AC068128-DE03-40D5-B694-A1DDCEDFD14A}" type="pres">
      <dgm:prSet presAssocID="{CD2AA4C6-77B0-4DFF-BB90-2B1D4E196AB9}" presName="parentText" presStyleLbl="node1" presStyleIdx="3" presStyleCnt="5">
        <dgm:presLayoutVars>
          <dgm:chMax val="1"/>
          <dgm:bulletEnabled val="1"/>
        </dgm:presLayoutVars>
      </dgm:prSet>
      <dgm:spPr/>
    </dgm:pt>
    <dgm:pt modelId="{5A4437B4-C7FC-44EF-AF3F-A53D41ED53E2}" type="pres">
      <dgm:prSet presAssocID="{CD2AA4C6-77B0-4DFF-BB90-2B1D4E196AB9}" presName="descendantText" presStyleLbl="alignAccFollowNode1" presStyleIdx="3" presStyleCnt="5" custScaleY="118470">
        <dgm:presLayoutVars>
          <dgm:bulletEnabled val="1"/>
        </dgm:presLayoutVars>
      </dgm:prSet>
      <dgm:spPr/>
    </dgm:pt>
    <dgm:pt modelId="{D616407B-FFCA-4353-B179-DF228C9F377E}" type="pres">
      <dgm:prSet presAssocID="{8BFD8006-0EAA-4240-AE87-3C837B180A13}" presName="sp" presStyleCnt="0"/>
      <dgm:spPr/>
    </dgm:pt>
    <dgm:pt modelId="{39A93C7C-CE78-4985-89EF-27689293D629}" type="pres">
      <dgm:prSet presAssocID="{390A91DB-DB87-4E33-A1B5-578A21F5618D}" presName="linNode" presStyleCnt="0"/>
      <dgm:spPr/>
    </dgm:pt>
    <dgm:pt modelId="{198B2B0F-BDC6-406F-B844-DA1E5BFB363B}" type="pres">
      <dgm:prSet presAssocID="{390A91DB-DB87-4E33-A1B5-578A21F5618D}" presName="parentText" presStyleLbl="node1" presStyleIdx="4" presStyleCnt="5" custScaleY="147505">
        <dgm:presLayoutVars>
          <dgm:chMax val="1"/>
          <dgm:bulletEnabled val="1"/>
        </dgm:presLayoutVars>
      </dgm:prSet>
      <dgm:spPr/>
    </dgm:pt>
    <dgm:pt modelId="{DBA8690A-C6E5-4FFE-9C82-CE44D2A58255}" type="pres">
      <dgm:prSet presAssocID="{390A91DB-DB87-4E33-A1B5-578A21F5618D}" presName="descendantText" presStyleLbl="alignAccFollowNode1" presStyleIdx="4" presStyleCnt="5" custScaleY="186094">
        <dgm:presLayoutVars>
          <dgm:bulletEnabled val="1"/>
        </dgm:presLayoutVars>
      </dgm:prSet>
      <dgm:spPr/>
    </dgm:pt>
  </dgm:ptLst>
  <dgm:cxnLst>
    <dgm:cxn modelId="{DBCD6B03-56E6-4E5E-AA84-2AA89C2C5EFA}" srcId="{CDDE820B-9F8F-4DB6-B465-41C8D18235F8}" destId="{95FCC7B7-968F-477F-A6D7-D31E05C61B58}" srcOrd="1" destOrd="0" parTransId="{2F8D2654-7ADF-4EF2-826F-4378F5D448BA}" sibTransId="{45B30CB1-E8B2-41C2-A054-AC1F04E7D928}"/>
    <dgm:cxn modelId="{411EBE07-9F4E-42A2-ACB1-5796575A14D6}" srcId="{39324737-8B22-48EA-B225-F1A459A89109}" destId="{CF802B4F-33B1-4163-9D71-8B78B2E1017C}" srcOrd="0" destOrd="0" parTransId="{B4C0A32B-39C4-4751-B271-95F30B36A599}" sibTransId="{7E649848-B0ED-432D-814C-54DF4ED8CE7D}"/>
    <dgm:cxn modelId="{D09F9408-B6C8-46B6-B161-361632F0B876}" srcId="{3F7DEDCE-92E4-4188-B7BE-F9306F62DBE4}" destId="{CD2AA4C6-77B0-4DFF-BB90-2B1D4E196AB9}" srcOrd="3" destOrd="0" parTransId="{348516AC-CFD0-419A-B873-606E9C4DEEED}" sibTransId="{8BFD8006-0EAA-4240-AE87-3C837B180A13}"/>
    <dgm:cxn modelId="{92C7EF0B-4BCD-4062-9BA9-EAF68BBC48DB}" type="presOf" srcId="{C10AA642-D633-42F1-9B84-6F1E6A1DBD22}" destId="{D516176F-4659-4ECB-81EA-E850C6FEF886}" srcOrd="0" destOrd="1" presId="urn:microsoft.com/office/officeart/2005/8/layout/vList5"/>
    <dgm:cxn modelId="{26CFE210-83F5-4380-9267-C26CECBE3DBD}" srcId="{3F7DEDCE-92E4-4188-B7BE-F9306F62DBE4}" destId="{1DA45DE1-C5EB-4DDF-9E6F-D34C83C495CE}" srcOrd="2" destOrd="0" parTransId="{1610907B-10EF-43A0-81F7-5CCE474EE71C}" sibTransId="{BDF37904-FEDA-4310-A6EF-1F29CE942B64}"/>
    <dgm:cxn modelId="{F97BEF18-D129-4DF1-8E96-9FE5EB006290}" type="presOf" srcId="{F7447DFB-2469-45A1-B3DC-46DAF9A2DB9E}" destId="{23AD3C15-A58F-4451-A9FA-1944A8FF6487}" srcOrd="0" destOrd="2" presId="urn:microsoft.com/office/officeart/2005/8/layout/vList5"/>
    <dgm:cxn modelId="{6FD18319-BD9D-484F-A1C7-F1665B9169B6}" srcId="{CDDE820B-9F8F-4DB6-B465-41C8D18235F8}" destId="{66AA9DF9-A5EC-4AD3-9A8C-722CA104C75A}" srcOrd="4" destOrd="0" parTransId="{5863870A-F0E6-454A-8E69-B6B53B37D038}" sibTransId="{0525F65B-2F82-42BF-951F-4F42563C14B3}"/>
    <dgm:cxn modelId="{AFDD051A-0E0E-443A-A435-E9E829F82280}" type="presOf" srcId="{8FE645F0-643D-4FB3-9D1E-64439E9AC726}" destId="{5A4437B4-C7FC-44EF-AF3F-A53D41ED53E2}" srcOrd="0" destOrd="0" presId="urn:microsoft.com/office/officeart/2005/8/layout/vList5"/>
    <dgm:cxn modelId="{961C131D-3E70-4249-903A-DBDCA5974E18}" srcId="{1DA45DE1-C5EB-4DDF-9E6F-D34C83C495CE}" destId="{B98E4B28-3BAD-4DDC-9BDE-8082ED48FF5F}" srcOrd="0" destOrd="0" parTransId="{FA42944E-D7F5-4091-8DFD-D6C27C3DBD72}" sibTransId="{AE5972E9-B5CD-4E97-AC84-1737A54A59A3}"/>
    <dgm:cxn modelId="{28167027-C8A6-4322-A8C5-32373333FAA0}" type="presOf" srcId="{B98E4B28-3BAD-4DDC-9BDE-8082ED48FF5F}" destId="{23AD3C15-A58F-4451-A9FA-1944A8FF6487}" srcOrd="0" destOrd="0" presId="urn:microsoft.com/office/officeart/2005/8/layout/vList5"/>
    <dgm:cxn modelId="{29CEBF2A-761B-4C87-A1A7-EAB022433E66}" type="presOf" srcId="{EB83B157-A0FF-4E98-B7F5-8F9547B8C06F}" destId="{D516176F-4659-4ECB-81EA-E850C6FEF886}" srcOrd="0" destOrd="2" presId="urn:microsoft.com/office/officeart/2005/8/layout/vList5"/>
    <dgm:cxn modelId="{851FBA2D-0687-4F52-9CA7-A75DA01255C3}" type="presOf" srcId="{CD2AA4C6-77B0-4DFF-BB90-2B1D4E196AB9}" destId="{AC068128-DE03-40D5-B694-A1DDCEDFD14A}" srcOrd="0" destOrd="0" presId="urn:microsoft.com/office/officeart/2005/8/layout/vList5"/>
    <dgm:cxn modelId="{D47D692F-720C-42EB-8600-6FB0CDB0823B}" srcId="{3F7DEDCE-92E4-4188-B7BE-F9306F62DBE4}" destId="{39324737-8B22-48EA-B225-F1A459A89109}" srcOrd="0" destOrd="0" parTransId="{3FAA59BD-FD57-425A-AE62-97D508B0FC1B}" sibTransId="{0FDC63D0-0012-42C8-A0C5-69E702D1DF82}"/>
    <dgm:cxn modelId="{16364431-B638-4659-8D4A-91150A6DCDC3}" type="presOf" srcId="{95FCC7B7-968F-477F-A6D7-D31E05C61B58}" destId="{2479E485-2C48-411A-A5FB-9BDD6B8D7DB6}" srcOrd="0" destOrd="1" presId="urn:microsoft.com/office/officeart/2005/8/layout/vList5"/>
    <dgm:cxn modelId="{6337AA34-A915-4A9C-BF06-3E02AB6207FE}" srcId="{3F7DEDCE-92E4-4188-B7BE-F9306F62DBE4}" destId="{390A91DB-DB87-4E33-A1B5-578A21F5618D}" srcOrd="4" destOrd="0" parTransId="{5B5A2C36-90E5-4F48-9AD9-2583233F2093}" sibTransId="{8D3B146B-6818-487B-9FE2-65F92A20F880}"/>
    <dgm:cxn modelId="{F055163D-BF9F-4C80-A4DB-D979BFD6D8B4}" type="presOf" srcId="{3F7DEDCE-92E4-4188-B7BE-F9306F62DBE4}" destId="{07DF7BC9-681B-43C4-A357-2246744E9EFC}" srcOrd="0" destOrd="0" presId="urn:microsoft.com/office/officeart/2005/8/layout/vList5"/>
    <dgm:cxn modelId="{7E909E3F-718D-41CB-981D-DC1D82E8BAC5}" type="presOf" srcId="{739F74B3-EA9D-47C7-9A32-F76328F43F75}" destId="{DBA8690A-C6E5-4FFE-9C82-CE44D2A58255}" srcOrd="0" destOrd="3" presId="urn:microsoft.com/office/officeart/2005/8/layout/vList5"/>
    <dgm:cxn modelId="{5A834041-897F-446C-AB35-55F9F03BA784}" type="presOf" srcId="{390A91DB-DB87-4E33-A1B5-578A21F5618D}" destId="{198B2B0F-BDC6-406F-B844-DA1E5BFB363B}" srcOrd="0" destOrd="0" presId="urn:microsoft.com/office/officeart/2005/8/layout/vList5"/>
    <dgm:cxn modelId="{67789B41-E209-49AE-8739-2D7EC9701C9C}" srcId="{CDDE820B-9F8F-4DB6-B465-41C8D18235F8}" destId="{A252692C-CC8B-449E-AFCD-3F5AA84C251B}" srcOrd="0" destOrd="0" parTransId="{1066FA1B-9B0A-4A1F-A647-8710DBB85E92}" sibTransId="{6742EBDA-78D6-4E25-A8A3-767A018DC872}"/>
    <dgm:cxn modelId="{E28EBF62-98A3-4F32-9978-C6F241C45E77}" type="presOf" srcId="{66AA9DF9-A5EC-4AD3-9A8C-722CA104C75A}" destId="{2479E485-2C48-411A-A5FB-9BDD6B8D7DB6}" srcOrd="0" destOrd="4" presId="urn:microsoft.com/office/officeart/2005/8/layout/vList5"/>
    <dgm:cxn modelId="{1506BE44-BF2A-4EBD-9F4C-A52FDB02D735}" type="presOf" srcId="{39324737-8B22-48EA-B225-F1A459A89109}" destId="{E2E31BE6-BC45-461C-81CF-2DE9ED1C1884}" srcOrd="0" destOrd="0" presId="urn:microsoft.com/office/officeart/2005/8/layout/vList5"/>
    <dgm:cxn modelId="{AEBC3269-CB06-42D7-8E28-2C97FB0266E5}" type="presOf" srcId="{A252692C-CC8B-449E-AFCD-3F5AA84C251B}" destId="{2479E485-2C48-411A-A5FB-9BDD6B8D7DB6}" srcOrd="0" destOrd="0" presId="urn:microsoft.com/office/officeart/2005/8/layout/vList5"/>
    <dgm:cxn modelId="{5216BE4C-55FA-46C8-B0B9-D1C0EA428E72}" srcId="{39324737-8B22-48EA-B225-F1A459A89109}" destId="{EB83B157-A0FF-4E98-B7F5-8F9547B8C06F}" srcOrd="2" destOrd="0" parTransId="{8492D9A0-2E54-49CA-BAE3-D13360BE0BC8}" sibTransId="{C2201A3D-F866-4B0D-AA91-6A906FFF07BC}"/>
    <dgm:cxn modelId="{470D1870-B0BC-4E42-8758-B9D45F3831D4}" type="presOf" srcId="{2B875B1C-2D0E-4428-9899-E0BD6EB62817}" destId="{2479E485-2C48-411A-A5FB-9BDD6B8D7DB6}" srcOrd="0" destOrd="3" presId="urn:microsoft.com/office/officeart/2005/8/layout/vList5"/>
    <dgm:cxn modelId="{516F2F50-1621-47C5-98C7-8BC9A2525391}" srcId="{1DA45DE1-C5EB-4DDF-9E6F-D34C83C495CE}" destId="{F7447DFB-2469-45A1-B3DC-46DAF9A2DB9E}" srcOrd="2" destOrd="0" parTransId="{769831F8-3416-4454-97FF-FD749927D44E}" sibTransId="{B5C92AB3-C481-4EE6-8C4F-A15EC80FEE16}"/>
    <dgm:cxn modelId="{0B180B82-DC20-4194-AD38-2BE97F7AFE68}" type="presOf" srcId="{251DC9D9-2BAC-4D75-8FB6-4A12960C855E}" destId="{DBA8690A-C6E5-4FFE-9C82-CE44D2A58255}" srcOrd="0" destOrd="0" presId="urn:microsoft.com/office/officeart/2005/8/layout/vList5"/>
    <dgm:cxn modelId="{5EA13988-C9AC-4C72-A44E-1893AE7268B2}" type="presOf" srcId="{CF802B4F-33B1-4163-9D71-8B78B2E1017C}" destId="{D516176F-4659-4ECB-81EA-E850C6FEF886}" srcOrd="0" destOrd="0" presId="urn:microsoft.com/office/officeart/2005/8/layout/vList5"/>
    <dgm:cxn modelId="{E7598B8E-13DE-4776-BE19-067B8C9018DB}" type="presOf" srcId="{5D6B0400-E3CA-4508-AD22-7BC6F0ACCE02}" destId="{23AD3C15-A58F-4451-A9FA-1944A8FF6487}" srcOrd="0" destOrd="1" presId="urn:microsoft.com/office/officeart/2005/8/layout/vList5"/>
    <dgm:cxn modelId="{98D5C796-39FD-44D0-A1EE-3AB8A414FDE1}" type="presOf" srcId="{339CBB17-FDB9-492A-BD07-CC2C5FDA5360}" destId="{DBA8690A-C6E5-4FFE-9C82-CE44D2A58255}" srcOrd="0" destOrd="1" presId="urn:microsoft.com/office/officeart/2005/8/layout/vList5"/>
    <dgm:cxn modelId="{34F2CF9B-0A51-43A7-B402-58824474C005}" srcId="{CD2AA4C6-77B0-4DFF-BB90-2B1D4E196AB9}" destId="{8FE645F0-643D-4FB3-9D1E-64439E9AC726}" srcOrd="0" destOrd="0" parTransId="{7313DE5C-B4D1-4A0B-B612-4A483E08D782}" sibTransId="{9E10D696-9F64-4D10-9A30-1CEE85FC75A5}"/>
    <dgm:cxn modelId="{00AF7B9E-2ED3-49E2-8514-27413C5B149B}" type="presOf" srcId="{CDDE820B-9F8F-4DB6-B465-41C8D18235F8}" destId="{1B7818C9-3B83-4D87-952A-0B44796413E5}" srcOrd="0" destOrd="0" presId="urn:microsoft.com/office/officeart/2005/8/layout/vList5"/>
    <dgm:cxn modelId="{30DA35A0-BFBE-4055-A23D-667A6BF98B46}" srcId="{251DC9D9-2BAC-4D75-8FB6-4A12960C855E}" destId="{F03F5C58-4C7A-4B44-9F09-2F2A8FD8BFA9}" srcOrd="1" destOrd="0" parTransId="{E254AB84-9BAE-4EF5-916B-13D3B9779F31}" sibTransId="{197BFADC-4CF7-48EC-847F-A3F4F8127DD7}"/>
    <dgm:cxn modelId="{B77CA8A6-A8B7-44E0-81CF-A41E1C36852A}" srcId="{CDDE820B-9F8F-4DB6-B465-41C8D18235F8}" destId="{CE2DF1D5-8784-4F32-A9B3-619E40FF2721}" srcOrd="2" destOrd="0" parTransId="{6E631872-1F44-497B-9DC8-6264CD7C8D0A}" sibTransId="{060765FB-E920-46F7-8A9D-B786B2161751}"/>
    <dgm:cxn modelId="{0F451EA7-468A-462F-B6B6-B7C7C134FDEF}" srcId="{39324737-8B22-48EA-B225-F1A459A89109}" destId="{C10AA642-D633-42F1-9B84-6F1E6A1DBD22}" srcOrd="1" destOrd="0" parTransId="{F2A01B6B-C0BC-4052-9714-EB4A21AD4EBB}" sibTransId="{37097B40-AF2C-464A-B431-E22264B5B44E}"/>
    <dgm:cxn modelId="{2804F7A9-DC39-4A53-B4B4-64FC2CB3A88D}" srcId="{251DC9D9-2BAC-4D75-8FB6-4A12960C855E}" destId="{339CBB17-FDB9-492A-BD07-CC2C5FDA5360}" srcOrd="0" destOrd="0" parTransId="{264249A1-08AE-4B88-A4B6-B742C14BFBB9}" sibTransId="{6C4870FD-1DD1-44E7-A89D-E7BE16DA919A}"/>
    <dgm:cxn modelId="{74510BAB-D33D-4D16-8237-9607752F1FC8}" srcId="{390A91DB-DB87-4E33-A1B5-578A21F5618D}" destId="{251DC9D9-2BAC-4D75-8FB6-4A12960C855E}" srcOrd="0" destOrd="0" parTransId="{291AE7DA-F620-4939-9E9A-26EB1006C7FA}" sibTransId="{B55726CD-CB66-4D65-9613-D381997D7762}"/>
    <dgm:cxn modelId="{E40569C9-BFE3-4C7F-B5D9-55F09B8362A0}" type="presOf" srcId="{F03F5C58-4C7A-4B44-9F09-2F2A8FD8BFA9}" destId="{DBA8690A-C6E5-4FFE-9C82-CE44D2A58255}" srcOrd="0" destOrd="2" presId="urn:microsoft.com/office/officeart/2005/8/layout/vList5"/>
    <dgm:cxn modelId="{D438F4D3-88A4-49F5-A44F-E84A2804E3DE}" srcId="{CDDE820B-9F8F-4DB6-B465-41C8D18235F8}" destId="{2B875B1C-2D0E-4428-9899-E0BD6EB62817}" srcOrd="3" destOrd="0" parTransId="{D97D658D-7500-442D-ABB1-C987A3C09931}" sibTransId="{2D2BC424-5C13-4E6C-B60F-2CE681293C18}"/>
    <dgm:cxn modelId="{DFF224D5-CA17-4280-BC9B-2752CFD8B13C}" srcId="{1DA45DE1-C5EB-4DDF-9E6F-D34C83C495CE}" destId="{5D6B0400-E3CA-4508-AD22-7BC6F0ACCE02}" srcOrd="1" destOrd="0" parTransId="{5FBDEA35-D04B-4507-A9F9-CF0FB2BBB167}" sibTransId="{07F66B16-4B59-4160-890F-8BC833C397DA}"/>
    <dgm:cxn modelId="{BD1BA7DE-4989-44AF-B83D-C1A8BCA83609}" srcId="{251DC9D9-2BAC-4D75-8FB6-4A12960C855E}" destId="{739F74B3-EA9D-47C7-9A32-F76328F43F75}" srcOrd="2" destOrd="0" parTransId="{021218B5-3633-4BAA-8564-7636321F6B4E}" sibTransId="{A9275AAA-0C8F-4C0C-AA2A-CA62F86D9180}"/>
    <dgm:cxn modelId="{198AB0EF-5856-4FB4-A32A-49715B6875A4}" type="presOf" srcId="{1DA45DE1-C5EB-4DDF-9E6F-D34C83C495CE}" destId="{8CF375ED-203A-4579-A5C9-8E0E54C4B44B}" srcOrd="0" destOrd="0" presId="urn:microsoft.com/office/officeart/2005/8/layout/vList5"/>
    <dgm:cxn modelId="{6A26E4F1-F3AE-40DC-940D-88558B58E988}" type="presOf" srcId="{CE2DF1D5-8784-4F32-A9B3-619E40FF2721}" destId="{2479E485-2C48-411A-A5FB-9BDD6B8D7DB6}" srcOrd="0" destOrd="2" presId="urn:microsoft.com/office/officeart/2005/8/layout/vList5"/>
    <dgm:cxn modelId="{CF00ACF9-BFE2-42D9-A0EE-42248C30B091}" srcId="{3F7DEDCE-92E4-4188-B7BE-F9306F62DBE4}" destId="{CDDE820B-9F8F-4DB6-B465-41C8D18235F8}" srcOrd="1" destOrd="0" parTransId="{172931AD-1D8B-48B4-81DF-3C07938E4847}" sibTransId="{BCE72FCF-0E7D-4A35-8507-59B5E4726ACA}"/>
    <dgm:cxn modelId="{8E7FCCE2-4F22-4364-AF97-91B5499A7F0A}" type="presParOf" srcId="{07DF7BC9-681B-43C4-A357-2246744E9EFC}" destId="{7846DE47-553A-482F-97AB-C6D85C1000F5}" srcOrd="0" destOrd="0" presId="urn:microsoft.com/office/officeart/2005/8/layout/vList5"/>
    <dgm:cxn modelId="{7DF315E0-24EB-489A-A29E-9F893E946D83}" type="presParOf" srcId="{7846DE47-553A-482F-97AB-C6D85C1000F5}" destId="{E2E31BE6-BC45-461C-81CF-2DE9ED1C1884}" srcOrd="0" destOrd="0" presId="urn:microsoft.com/office/officeart/2005/8/layout/vList5"/>
    <dgm:cxn modelId="{0E58181A-45C0-4449-A935-7FDBEBED9B32}" type="presParOf" srcId="{7846DE47-553A-482F-97AB-C6D85C1000F5}" destId="{D516176F-4659-4ECB-81EA-E850C6FEF886}" srcOrd="1" destOrd="0" presId="urn:microsoft.com/office/officeart/2005/8/layout/vList5"/>
    <dgm:cxn modelId="{348397FD-C922-452E-A1D3-83B890D80107}" type="presParOf" srcId="{07DF7BC9-681B-43C4-A357-2246744E9EFC}" destId="{7B1CF4A8-1D4C-4950-AE5F-9C0CDFFE9302}" srcOrd="1" destOrd="0" presId="urn:microsoft.com/office/officeart/2005/8/layout/vList5"/>
    <dgm:cxn modelId="{E5D06235-BD17-4733-A305-716ED6562A6F}" type="presParOf" srcId="{07DF7BC9-681B-43C4-A357-2246744E9EFC}" destId="{26A51676-C388-4648-933F-4CB428325702}" srcOrd="2" destOrd="0" presId="urn:microsoft.com/office/officeart/2005/8/layout/vList5"/>
    <dgm:cxn modelId="{222BD973-9B9E-42EE-B9F8-96F48207D641}" type="presParOf" srcId="{26A51676-C388-4648-933F-4CB428325702}" destId="{1B7818C9-3B83-4D87-952A-0B44796413E5}" srcOrd="0" destOrd="0" presId="urn:microsoft.com/office/officeart/2005/8/layout/vList5"/>
    <dgm:cxn modelId="{FAE4BEE8-0BE1-4660-8C73-32BE4276038E}" type="presParOf" srcId="{26A51676-C388-4648-933F-4CB428325702}" destId="{2479E485-2C48-411A-A5FB-9BDD6B8D7DB6}" srcOrd="1" destOrd="0" presId="urn:microsoft.com/office/officeart/2005/8/layout/vList5"/>
    <dgm:cxn modelId="{AF7E6023-2C24-4AFE-B974-7A533C423AC4}" type="presParOf" srcId="{07DF7BC9-681B-43C4-A357-2246744E9EFC}" destId="{6F3F0C11-1AC3-45B0-9DC9-AF6209075A98}" srcOrd="3" destOrd="0" presId="urn:microsoft.com/office/officeart/2005/8/layout/vList5"/>
    <dgm:cxn modelId="{0D59DFA4-78BD-467E-BA2C-180941C7B3D7}" type="presParOf" srcId="{07DF7BC9-681B-43C4-A357-2246744E9EFC}" destId="{D87CEBE5-FF1C-422F-960F-7F4448C1DE4C}" srcOrd="4" destOrd="0" presId="urn:microsoft.com/office/officeart/2005/8/layout/vList5"/>
    <dgm:cxn modelId="{32A78039-5102-47D4-8242-D6FEEAC93B63}" type="presParOf" srcId="{D87CEBE5-FF1C-422F-960F-7F4448C1DE4C}" destId="{8CF375ED-203A-4579-A5C9-8E0E54C4B44B}" srcOrd="0" destOrd="0" presId="urn:microsoft.com/office/officeart/2005/8/layout/vList5"/>
    <dgm:cxn modelId="{B7E9F62D-3FAC-41AF-91D4-F20F23A163B4}" type="presParOf" srcId="{D87CEBE5-FF1C-422F-960F-7F4448C1DE4C}" destId="{23AD3C15-A58F-4451-A9FA-1944A8FF6487}" srcOrd="1" destOrd="0" presId="urn:microsoft.com/office/officeart/2005/8/layout/vList5"/>
    <dgm:cxn modelId="{7D01EC95-A744-4E4D-88E2-DB3E24567D7E}" type="presParOf" srcId="{07DF7BC9-681B-43C4-A357-2246744E9EFC}" destId="{D28CCCA6-A363-4E5B-9F43-C6B71A98CFC9}" srcOrd="5" destOrd="0" presId="urn:microsoft.com/office/officeart/2005/8/layout/vList5"/>
    <dgm:cxn modelId="{229DB056-02D6-4B83-B9AF-89B013A6C637}" type="presParOf" srcId="{07DF7BC9-681B-43C4-A357-2246744E9EFC}" destId="{EC5E6553-F6BF-4882-A68E-00A3E62EF438}" srcOrd="6" destOrd="0" presId="urn:microsoft.com/office/officeart/2005/8/layout/vList5"/>
    <dgm:cxn modelId="{010550A0-BBC9-43DC-8D03-CA257FC0BD12}" type="presParOf" srcId="{EC5E6553-F6BF-4882-A68E-00A3E62EF438}" destId="{AC068128-DE03-40D5-B694-A1DDCEDFD14A}" srcOrd="0" destOrd="0" presId="urn:microsoft.com/office/officeart/2005/8/layout/vList5"/>
    <dgm:cxn modelId="{90C80414-87A7-409D-86A5-C6AE88517F2D}" type="presParOf" srcId="{EC5E6553-F6BF-4882-A68E-00A3E62EF438}" destId="{5A4437B4-C7FC-44EF-AF3F-A53D41ED53E2}" srcOrd="1" destOrd="0" presId="urn:microsoft.com/office/officeart/2005/8/layout/vList5"/>
    <dgm:cxn modelId="{F80E97C5-4F56-4F87-97B4-3D0E0CACA2A5}" type="presParOf" srcId="{07DF7BC9-681B-43C4-A357-2246744E9EFC}" destId="{D616407B-FFCA-4353-B179-DF228C9F377E}" srcOrd="7" destOrd="0" presId="urn:microsoft.com/office/officeart/2005/8/layout/vList5"/>
    <dgm:cxn modelId="{2100E088-2902-4C16-96A2-E5140F388C06}" type="presParOf" srcId="{07DF7BC9-681B-43C4-A357-2246744E9EFC}" destId="{39A93C7C-CE78-4985-89EF-27689293D629}" srcOrd="8" destOrd="0" presId="urn:microsoft.com/office/officeart/2005/8/layout/vList5"/>
    <dgm:cxn modelId="{9A872B21-3ECE-42B7-88F4-AB725A95C886}" type="presParOf" srcId="{39A93C7C-CE78-4985-89EF-27689293D629}" destId="{198B2B0F-BDC6-406F-B844-DA1E5BFB363B}" srcOrd="0" destOrd="0" presId="urn:microsoft.com/office/officeart/2005/8/layout/vList5"/>
    <dgm:cxn modelId="{0979734D-B21D-4861-8AF7-B6A337AC09DF}" type="presParOf" srcId="{39A93C7C-CE78-4985-89EF-27689293D629}" destId="{DBA8690A-C6E5-4FFE-9C82-CE44D2A58255}"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A042894-B888-4E5A-A79B-FF0F6C10E7D8}" type="doc">
      <dgm:prSet loTypeId="urn:microsoft.com/office/officeart/2005/8/layout/hierarchy2" loCatId="hierarchy" qsTypeId="urn:microsoft.com/office/officeart/2005/8/quickstyle/simple1" qsCatId="simple" csTypeId="urn:microsoft.com/office/officeart/2005/8/colors/colorful2" csCatId="colorful" phldr="1"/>
      <dgm:spPr/>
      <dgm:t>
        <a:bodyPr/>
        <a:lstStyle/>
        <a:p>
          <a:endParaRPr lang="es-ES"/>
        </a:p>
      </dgm:t>
    </dgm:pt>
    <dgm:pt modelId="{BAEEDC8E-DBEA-47AF-9581-2E8AE2A2C364}">
      <dgm:prSet phldrT="[Texto]"/>
      <dgm:spPr/>
      <dgm:t>
        <a:bodyPr/>
        <a:lstStyle/>
        <a:p>
          <a:r>
            <a:rPr lang="es-ES" b="1" dirty="0"/>
            <a:t>Control previo/función interventora</a:t>
          </a:r>
        </a:p>
      </dgm:t>
    </dgm:pt>
    <dgm:pt modelId="{5F38F8F3-F5A6-4177-A95E-893168BF3644}" type="parTrans" cxnId="{1A1E9687-B35F-4369-B34B-0040B8581F40}">
      <dgm:prSet/>
      <dgm:spPr/>
      <dgm:t>
        <a:bodyPr/>
        <a:lstStyle/>
        <a:p>
          <a:endParaRPr lang="es-ES"/>
        </a:p>
      </dgm:t>
    </dgm:pt>
    <dgm:pt modelId="{07E62779-2638-4722-A3F0-189CB094B8FF}" type="sibTrans" cxnId="{1A1E9687-B35F-4369-B34B-0040B8581F40}">
      <dgm:prSet/>
      <dgm:spPr/>
      <dgm:t>
        <a:bodyPr/>
        <a:lstStyle/>
        <a:p>
          <a:endParaRPr lang="es-ES"/>
        </a:p>
      </dgm:t>
    </dgm:pt>
    <dgm:pt modelId="{24532372-3CD9-42E9-B62A-C5FBE2E6A1F9}">
      <dgm:prSet phldrT="[Texto]"/>
      <dgm:spPr/>
      <dgm:t>
        <a:bodyPr/>
        <a:lstStyle/>
        <a:p>
          <a:r>
            <a:rPr lang="es-ES" dirty="0"/>
            <a:t>En Gasto</a:t>
          </a:r>
        </a:p>
      </dgm:t>
    </dgm:pt>
    <dgm:pt modelId="{E77F3F17-BC07-43CD-94A7-039A1DD5983C}" type="parTrans" cxnId="{64951388-CC10-47E4-A65F-81797C063088}">
      <dgm:prSet/>
      <dgm:spPr/>
      <dgm:t>
        <a:bodyPr/>
        <a:lstStyle/>
        <a:p>
          <a:endParaRPr lang="es-ES"/>
        </a:p>
      </dgm:t>
    </dgm:pt>
    <dgm:pt modelId="{9A14C328-151C-4AAF-B5F7-588B4F742C5E}" type="sibTrans" cxnId="{64951388-CC10-47E4-A65F-81797C063088}">
      <dgm:prSet/>
      <dgm:spPr/>
      <dgm:t>
        <a:bodyPr/>
        <a:lstStyle/>
        <a:p>
          <a:endParaRPr lang="es-ES"/>
        </a:p>
      </dgm:t>
    </dgm:pt>
    <dgm:pt modelId="{4A8D07F0-F605-40FF-B547-1221D1EBD562}">
      <dgm:prSet phldrT="[Texto]"/>
      <dgm:spPr/>
      <dgm:t>
        <a:bodyPr/>
        <a:lstStyle/>
        <a:p>
          <a:r>
            <a:rPr lang="es-ES" dirty="0"/>
            <a:t>En Ingresos</a:t>
          </a:r>
        </a:p>
      </dgm:t>
    </dgm:pt>
    <dgm:pt modelId="{66F28B48-F6E9-4117-839E-0D4789C35112}" type="parTrans" cxnId="{0BA72A1D-6508-4D13-93A9-58C3D459E371}">
      <dgm:prSet/>
      <dgm:spPr/>
      <dgm:t>
        <a:bodyPr/>
        <a:lstStyle/>
        <a:p>
          <a:endParaRPr lang="es-ES"/>
        </a:p>
      </dgm:t>
    </dgm:pt>
    <dgm:pt modelId="{4B5E9326-08B2-4443-95CE-950B52F34D19}" type="sibTrans" cxnId="{0BA72A1D-6508-4D13-93A9-58C3D459E371}">
      <dgm:prSet/>
      <dgm:spPr/>
      <dgm:t>
        <a:bodyPr/>
        <a:lstStyle/>
        <a:p>
          <a:endParaRPr lang="es-ES"/>
        </a:p>
      </dgm:t>
    </dgm:pt>
    <dgm:pt modelId="{F2C373E6-ACE1-4D03-A418-256186FA074B}">
      <dgm:prSet phldrT="[Texto]"/>
      <dgm:spPr/>
      <dgm:t>
        <a:bodyPr/>
        <a:lstStyle/>
        <a:p>
          <a:r>
            <a:rPr lang="es-ES" dirty="0"/>
            <a:t>Toma de razón de contabilidad</a:t>
          </a:r>
        </a:p>
      </dgm:t>
    </dgm:pt>
    <dgm:pt modelId="{574DB62E-FC64-4A69-97B1-041E0D31F490}" type="parTrans" cxnId="{D436E20B-0833-415A-9E28-558541D26F9E}">
      <dgm:prSet/>
      <dgm:spPr/>
      <dgm:t>
        <a:bodyPr/>
        <a:lstStyle/>
        <a:p>
          <a:endParaRPr lang="es-ES"/>
        </a:p>
      </dgm:t>
    </dgm:pt>
    <dgm:pt modelId="{8304B542-0072-4A4F-871B-2BFE44B29E30}" type="sibTrans" cxnId="{D436E20B-0833-415A-9E28-558541D26F9E}">
      <dgm:prSet/>
      <dgm:spPr/>
      <dgm:t>
        <a:bodyPr/>
        <a:lstStyle/>
        <a:p>
          <a:endParaRPr lang="es-ES"/>
        </a:p>
      </dgm:t>
    </dgm:pt>
    <dgm:pt modelId="{D911A008-B458-4240-BDA1-577A5CBFBBAD}">
      <dgm:prSet phldrT="[Texto]"/>
      <dgm:spPr/>
      <dgm:t>
        <a:bodyPr/>
        <a:lstStyle/>
        <a:p>
          <a:r>
            <a:rPr lang="es-ES" dirty="0"/>
            <a:t>En Pagos </a:t>
          </a:r>
        </a:p>
      </dgm:t>
    </dgm:pt>
    <dgm:pt modelId="{461AD3A7-2F31-4715-B9D0-C9046399228E}" type="parTrans" cxnId="{E76E4FB5-849C-4E02-A638-75A09A9C25D6}">
      <dgm:prSet/>
      <dgm:spPr/>
      <dgm:t>
        <a:bodyPr/>
        <a:lstStyle/>
        <a:p>
          <a:endParaRPr lang="es-ES"/>
        </a:p>
      </dgm:t>
    </dgm:pt>
    <dgm:pt modelId="{FB59085F-8C97-4376-B690-D283883696CC}" type="sibTrans" cxnId="{E76E4FB5-849C-4E02-A638-75A09A9C25D6}">
      <dgm:prSet/>
      <dgm:spPr/>
      <dgm:t>
        <a:bodyPr/>
        <a:lstStyle/>
        <a:p>
          <a:endParaRPr lang="es-ES"/>
        </a:p>
      </dgm:t>
    </dgm:pt>
    <dgm:pt modelId="{DD30ED3C-2652-4F7D-939B-015EA51B6D04}">
      <dgm:prSet phldrT="[Texto]"/>
      <dgm:spPr/>
      <dgm:t>
        <a:bodyPr/>
        <a:lstStyle/>
        <a:p>
          <a:r>
            <a:rPr lang="es-ES" dirty="0"/>
            <a:t>Plena</a:t>
          </a:r>
        </a:p>
      </dgm:t>
    </dgm:pt>
    <dgm:pt modelId="{34C0CB06-D0AF-45A1-ACC5-C7B9B707688B}" type="parTrans" cxnId="{4FB0F568-C2EA-44DA-B617-1A878820AF58}">
      <dgm:prSet/>
      <dgm:spPr/>
      <dgm:t>
        <a:bodyPr/>
        <a:lstStyle/>
        <a:p>
          <a:endParaRPr lang="es-ES"/>
        </a:p>
      </dgm:t>
    </dgm:pt>
    <dgm:pt modelId="{05C53B88-ABBE-48B5-A827-B6330E17688F}" type="sibTrans" cxnId="{4FB0F568-C2EA-44DA-B617-1A878820AF58}">
      <dgm:prSet/>
      <dgm:spPr/>
      <dgm:t>
        <a:bodyPr/>
        <a:lstStyle/>
        <a:p>
          <a:endParaRPr lang="es-ES"/>
        </a:p>
      </dgm:t>
    </dgm:pt>
    <dgm:pt modelId="{7A380D6C-4703-4007-B65D-C41C794C3900}">
      <dgm:prSet phldrT="[Texto]"/>
      <dgm:spPr/>
      <dgm:t>
        <a:bodyPr/>
        <a:lstStyle/>
        <a:p>
          <a:r>
            <a:rPr lang="es-ES" dirty="0"/>
            <a:t>Requisitos básicos</a:t>
          </a:r>
        </a:p>
      </dgm:t>
    </dgm:pt>
    <dgm:pt modelId="{0CB6AE8F-6D01-479B-BB69-4594F16C98CF}" type="parTrans" cxnId="{63E29118-4609-4455-A766-5A6E3A271FF8}">
      <dgm:prSet/>
      <dgm:spPr/>
      <dgm:t>
        <a:bodyPr/>
        <a:lstStyle/>
        <a:p>
          <a:endParaRPr lang="es-ES"/>
        </a:p>
      </dgm:t>
    </dgm:pt>
    <dgm:pt modelId="{8DC2C3B0-A32A-40EF-B726-FB3B839ED598}" type="sibTrans" cxnId="{63E29118-4609-4455-A766-5A6E3A271FF8}">
      <dgm:prSet/>
      <dgm:spPr/>
      <dgm:t>
        <a:bodyPr/>
        <a:lstStyle/>
        <a:p>
          <a:endParaRPr lang="es-ES"/>
        </a:p>
      </dgm:t>
    </dgm:pt>
    <dgm:pt modelId="{88C0A8DA-D08F-486E-931A-06AF226EB57F}">
      <dgm:prSet phldrT="[Texto]">
        <dgm:style>
          <a:lnRef idx="2">
            <a:schemeClr val="accent5"/>
          </a:lnRef>
          <a:fillRef idx="1">
            <a:schemeClr val="lt1"/>
          </a:fillRef>
          <a:effectRef idx="0">
            <a:schemeClr val="accent5"/>
          </a:effectRef>
          <a:fontRef idx="minor">
            <a:schemeClr val="dk1"/>
          </a:fontRef>
        </dgm:style>
      </dgm:prSet>
      <dgm:spPr/>
      <dgm:t>
        <a:bodyPr/>
        <a:lstStyle/>
        <a:p>
          <a:r>
            <a:rPr lang="es-ES" dirty="0"/>
            <a:t>Control Permanente concomitante</a:t>
          </a:r>
        </a:p>
      </dgm:t>
    </dgm:pt>
    <dgm:pt modelId="{8475AC10-93CC-433D-B123-E47CFD1668A2}" type="parTrans" cxnId="{81015F24-0BAE-46DC-851B-FADE8A563986}">
      <dgm:prSet/>
      <dgm:spPr/>
      <dgm:t>
        <a:bodyPr/>
        <a:lstStyle/>
        <a:p>
          <a:endParaRPr lang="es-ES"/>
        </a:p>
      </dgm:t>
    </dgm:pt>
    <dgm:pt modelId="{D012730A-C2CB-4255-B90A-D5344589067B}" type="sibTrans" cxnId="{81015F24-0BAE-46DC-851B-FADE8A563986}">
      <dgm:prSet/>
      <dgm:spPr/>
      <dgm:t>
        <a:bodyPr/>
        <a:lstStyle/>
        <a:p>
          <a:endParaRPr lang="es-ES"/>
        </a:p>
      </dgm:t>
    </dgm:pt>
    <dgm:pt modelId="{554D5266-8A02-4607-B0CB-DF599F74C5D6}">
      <dgm:prSet phldrT="[Texto]"/>
      <dgm:spPr/>
      <dgm:t>
        <a:bodyPr/>
        <a:lstStyle/>
        <a:p>
          <a:r>
            <a:rPr lang="es-ES" dirty="0"/>
            <a:t>Comprobación material</a:t>
          </a:r>
        </a:p>
      </dgm:t>
    </dgm:pt>
    <dgm:pt modelId="{A9D6F740-D762-4519-974C-021831E6716A}" type="parTrans" cxnId="{23FB1810-175C-4AD6-BB25-79A90DE9EB45}">
      <dgm:prSet/>
      <dgm:spPr/>
      <dgm:t>
        <a:bodyPr/>
        <a:lstStyle/>
        <a:p>
          <a:endParaRPr lang="es-ES"/>
        </a:p>
      </dgm:t>
    </dgm:pt>
    <dgm:pt modelId="{BA6D933E-045B-4E04-94EB-01DCEDC97100}" type="sibTrans" cxnId="{23FB1810-175C-4AD6-BB25-79A90DE9EB45}">
      <dgm:prSet/>
      <dgm:spPr/>
      <dgm:t>
        <a:bodyPr/>
        <a:lstStyle/>
        <a:p>
          <a:endParaRPr lang="es-ES"/>
        </a:p>
      </dgm:t>
    </dgm:pt>
    <dgm:pt modelId="{DCEB382E-CE86-49FA-B5B8-9C4B2155A00A}">
      <dgm:prSet phldrT="[Texto]"/>
      <dgm:spPr/>
      <dgm:t>
        <a:bodyPr/>
        <a:lstStyle/>
        <a:p>
          <a:r>
            <a:rPr lang="es-ES" dirty="0"/>
            <a:t>Plena</a:t>
          </a:r>
          <a:br>
            <a:rPr lang="es-ES" dirty="0"/>
          </a:br>
          <a:r>
            <a:rPr lang="es-ES" dirty="0"/>
            <a:t>(Nueva Instrucción) </a:t>
          </a:r>
        </a:p>
      </dgm:t>
    </dgm:pt>
    <dgm:pt modelId="{17187A68-B395-4D22-8538-A69C86BB1187}" type="parTrans" cxnId="{C9137878-3A93-449B-B12D-44BB905C38F1}">
      <dgm:prSet/>
      <dgm:spPr/>
      <dgm:t>
        <a:bodyPr/>
        <a:lstStyle/>
        <a:p>
          <a:endParaRPr lang="es-ES"/>
        </a:p>
      </dgm:t>
    </dgm:pt>
    <dgm:pt modelId="{0F54EE7F-E3C6-43C0-8CF8-4C847868BA7B}" type="sibTrans" cxnId="{C9137878-3A93-449B-B12D-44BB905C38F1}">
      <dgm:prSet/>
      <dgm:spPr/>
      <dgm:t>
        <a:bodyPr/>
        <a:lstStyle/>
        <a:p>
          <a:endParaRPr lang="es-ES"/>
        </a:p>
      </dgm:t>
    </dgm:pt>
    <dgm:pt modelId="{158CED47-F8A3-498B-AE22-AD11BDB91237}">
      <dgm:prSet phldrT="[Texto]">
        <dgm:style>
          <a:lnRef idx="2">
            <a:schemeClr val="accent5"/>
          </a:lnRef>
          <a:fillRef idx="1">
            <a:schemeClr val="lt1"/>
          </a:fillRef>
          <a:effectRef idx="0">
            <a:schemeClr val="accent5"/>
          </a:effectRef>
          <a:fontRef idx="minor">
            <a:schemeClr val="dk1"/>
          </a:fontRef>
        </dgm:style>
      </dgm:prSet>
      <dgm:spPr/>
      <dgm:t>
        <a:bodyPr/>
        <a:lstStyle/>
        <a:p>
          <a:r>
            <a:rPr lang="es-ES" dirty="0"/>
            <a:t>Control permanente</a:t>
          </a:r>
        </a:p>
      </dgm:t>
    </dgm:pt>
    <dgm:pt modelId="{74BB2763-30F7-4720-9C5E-90B0CCA2805A}" type="parTrans" cxnId="{F65D1E2C-8B20-47F0-99FA-D8E5DC8616A7}">
      <dgm:prSet/>
      <dgm:spPr/>
      <dgm:t>
        <a:bodyPr/>
        <a:lstStyle/>
        <a:p>
          <a:endParaRPr lang="es-ES"/>
        </a:p>
      </dgm:t>
    </dgm:pt>
    <dgm:pt modelId="{D11A4424-F826-4E6C-A592-CCF8FCFBA1FF}" type="sibTrans" cxnId="{F65D1E2C-8B20-47F0-99FA-D8E5DC8616A7}">
      <dgm:prSet/>
      <dgm:spPr/>
      <dgm:t>
        <a:bodyPr/>
        <a:lstStyle/>
        <a:p>
          <a:endParaRPr lang="es-ES"/>
        </a:p>
      </dgm:t>
    </dgm:pt>
    <dgm:pt modelId="{E22B1C67-7035-4679-91BF-9F07EF7146B1}">
      <dgm:prSet phldrT="[Texto]"/>
      <dgm:spPr/>
      <dgm:t>
        <a:bodyPr/>
        <a:lstStyle/>
        <a:p>
          <a:r>
            <a:rPr lang="es-ES" b="1" dirty="0"/>
            <a:t>Control financiero</a:t>
          </a:r>
        </a:p>
      </dgm:t>
    </dgm:pt>
    <dgm:pt modelId="{BE4F2E41-DDD2-4BC3-92FF-31DE7FD9B4D8}" type="parTrans" cxnId="{EEF741B9-F290-4EF6-BC48-E7E26539C529}">
      <dgm:prSet/>
      <dgm:spPr/>
      <dgm:t>
        <a:bodyPr/>
        <a:lstStyle/>
        <a:p>
          <a:endParaRPr lang="es-ES"/>
        </a:p>
      </dgm:t>
    </dgm:pt>
    <dgm:pt modelId="{8D3AE858-F020-4816-BF42-93D4D21A9C18}" type="sibTrans" cxnId="{EEF741B9-F290-4EF6-BC48-E7E26539C529}">
      <dgm:prSet/>
      <dgm:spPr/>
      <dgm:t>
        <a:bodyPr/>
        <a:lstStyle/>
        <a:p>
          <a:endParaRPr lang="es-ES"/>
        </a:p>
      </dgm:t>
    </dgm:pt>
    <dgm:pt modelId="{B968DFAE-09DF-48B1-B3E7-4C448A9122BF}">
      <dgm:prSet phldrT="[Texto]"/>
      <dgm:spPr/>
      <dgm:t>
        <a:bodyPr/>
        <a:lstStyle/>
        <a:p>
          <a:r>
            <a:rPr lang="es-ES" dirty="0"/>
            <a:t>Control permanente</a:t>
          </a:r>
        </a:p>
      </dgm:t>
    </dgm:pt>
    <dgm:pt modelId="{2082C7EB-CC75-4E30-A533-0D4D68536FFC}" type="parTrans" cxnId="{8B7C2F3D-D7F0-4EF7-A55B-B5D2AC0EA915}">
      <dgm:prSet/>
      <dgm:spPr/>
      <dgm:t>
        <a:bodyPr/>
        <a:lstStyle/>
        <a:p>
          <a:endParaRPr lang="es-ES"/>
        </a:p>
      </dgm:t>
    </dgm:pt>
    <dgm:pt modelId="{152A1B4D-2EE1-4C9B-9D6B-B30BF466D2F3}" type="sibTrans" cxnId="{8B7C2F3D-D7F0-4EF7-A55B-B5D2AC0EA915}">
      <dgm:prSet/>
      <dgm:spPr/>
      <dgm:t>
        <a:bodyPr/>
        <a:lstStyle/>
        <a:p>
          <a:endParaRPr lang="es-ES"/>
        </a:p>
      </dgm:t>
    </dgm:pt>
    <dgm:pt modelId="{A9E52CE3-044A-4525-9AB3-B7C1A04CDD2E}">
      <dgm:prSet phldrT="[Texto]"/>
      <dgm:spPr/>
      <dgm:t>
        <a:bodyPr/>
        <a:lstStyle/>
        <a:p>
          <a:r>
            <a:rPr lang="es-ES" dirty="0"/>
            <a:t>Auditoría en Ayuntamiento, OO.AA. y Consorcio</a:t>
          </a:r>
        </a:p>
      </dgm:t>
    </dgm:pt>
    <dgm:pt modelId="{7D8E4087-68A4-42A4-9EE4-FF92434C2F7A}" type="parTrans" cxnId="{D2EB6E85-ED56-4248-9B13-47C2C02124A5}">
      <dgm:prSet/>
      <dgm:spPr/>
      <dgm:t>
        <a:bodyPr/>
        <a:lstStyle/>
        <a:p>
          <a:endParaRPr lang="es-ES"/>
        </a:p>
      </dgm:t>
    </dgm:pt>
    <dgm:pt modelId="{3B5F8430-2939-4FDF-89FD-1B866D474FD9}" type="sibTrans" cxnId="{D2EB6E85-ED56-4248-9B13-47C2C02124A5}">
      <dgm:prSet/>
      <dgm:spPr/>
      <dgm:t>
        <a:bodyPr/>
        <a:lstStyle/>
        <a:p>
          <a:endParaRPr lang="es-ES"/>
        </a:p>
      </dgm:t>
    </dgm:pt>
    <dgm:pt modelId="{69EAE5DB-58EC-481A-BFC0-5CA0743794F9}">
      <dgm:prSet phldrT="[Texto]"/>
      <dgm:spPr/>
      <dgm:t>
        <a:bodyPr/>
        <a:lstStyle/>
        <a:p>
          <a:r>
            <a:rPr lang="es-ES" dirty="0"/>
            <a:t>Gestión no sujeta a función interventora</a:t>
          </a:r>
        </a:p>
      </dgm:t>
    </dgm:pt>
    <dgm:pt modelId="{B786C4C9-252A-4F60-84AD-04FD9BE6E1EE}" type="parTrans" cxnId="{D49449A0-8E07-49E4-9B99-46F41BE064F9}">
      <dgm:prSet/>
      <dgm:spPr/>
      <dgm:t>
        <a:bodyPr/>
        <a:lstStyle/>
        <a:p>
          <a:endParaRPr lang="es-ES"/>
        </a:p>
      </dgm:t>
    </dgm:pt>
    <dgm:pt modelId="{D66AFD1D-08F8-4C01-B8CC-C1CE7794057D}" type="sibTrans" cxnId="{D49449A0-8E07-49E4-9B99-46F41BE064F9}">
      <dgm:prSet/>
      <dgm:spPr/>
      <dgm:t>
        <a:bodyPr/>
        <a:lstStyle/>
        <a:p>
          <a:endParaRPr lang="es-ES"/>
        </a:p>
      </dgm:t>
    </dgm:pt>
    <dgm:pt modelId="{5D3D523C-10E2-4475-906A-647117B6B109}">
      <dgm:prSet phldrT="[Texto]"/>
      <dgm:spPr/>
      <dgm:t>
        <a:bodyPr/>
        <a:lstStyle/>
        <a:p>
          <a:r>
            <a:rPr lang="es-ES" dirty="0"/>
            <a:t>De procedimientos </a:t>
          </a:r>
        </a:p>
      </dgm:t>
    </dgm:pt>
    <dgm:pt modelId="{F2A07343-7361-44F4-9F00-96D3A9FEE944}" type="parTrans" cxnId="{450F9F39-3B6B-4DED-B810-F4F5395E65DB}">
      <dgm:prSet/>
      <dgm:spPr/>
      <dgm:t>
        <a:bodyPr/>
        <a:lstStyle/>
        <a:p>
          <a:endParaRPr lang="es-ES"/>
        </a:p>
      </dgm:t>
    </dgm:pt>
    <dgm:pt modelId="{C56B4A1B-4DA1-4497-82F3-E5173977A122}" type="sibTrans" cxnId="{450F9F39-3B6B-4DED-B810-F4F5395E65DB}">
      <dgm:prSet/>
      <dgm:spPr/>
      <dgm:t>
        <a:bodyPr/>
        <a:lstStyle/>
        <a:p>
          <a:endParaRPr lang="es-ES"/>
        </a:p>
      </dgm:t>
    </dgm:pt>
    <dgm:pt modelId="{9DA452FB-0FB4-4BFE-99FA-E58D92DC77A2}">
      <dgm:prSet phldrT="[Texto]"/>
      <dgm:spPr/>
      <dgm:t>
        <a:bodyPr/>
        <a:lstStyle/>
        <a:p>
          <a:r>
            <a:rPr lang="es-ES" dirty="0"/>
            <a:t>Sobre la gestión económica</a:t>
          </a:r>
        </a:p>
      </dgm:t>
    </dgm:pt>
    <dgm:pt modelId="{EBE9F8C5-4B2E-4F72-BFA8-F99BB85BEB47}" type="parTrans" cxnId="{C66C0233-F0DD-4DC6-9A04-E68DEF5B1FA0}">
      <dgm:prSet/>
      <dgm:spPr/>
      <dgm:t>
        <a:bodyPr/>
        <a:lstStyle/>
        <a:p>
          <a:endParaRPr lang="es-ES"/>
        </a:p>
      </dgm:t>
    </dgm:pt>
    <dgm:pt modelId="{E756931C-3C77-44EC-8E42-FB27FE6E9E41}" type="sibTrans" cxnId="{C66C0233-F0DD-4DC6-9A04-E68DEF5B1FA0}">
      <dgm:prSet/>
      <dgm:spPr/>
      <dgm:t>
        <a:bodyPr/>
        <a:lstStyle/>
        <a:p>
          <a:endParaRPr lang="es-ES"/>
        </a:p>
      </dgm:t>
    </dgm:pt>
    <dgm:pt modelId="{B874E202-510E-451C-BF00-6A144CB47A0B}">
      <dgm:prSet phldrT="[Texto]"/>
      <dgm:spPr/>
      <dgm:t>
        <a:bodyPr/>
        <a:lstStyle/>
        <a:p>
          <a:r>
            <a:rPr lang="es-ES" dirty="0"/>
            <a:t>Auditoría pública</a:t>
          </a:r>
        </a:p>
      </dgm:t>
    </dgm:pt>
    <dgm:pt modelId="{81290268-6B99-4B0B-9C33-3C22BBAFFBB9}" type="parTrans" cxnId="{9EBDA756-9AE2-42A3-B7E1-5C068BF63EA8}">
      <dgm:prSet/>
      <dgm:spPr/>
      <dgm:t>
        <a:bodyPr/>
        <a:lstStyle/>
        <a:p>
          <a:endParaRPr lang="es-ES"/>
        </a:p>
      </dgm:t>
    </dgm:pt>
    <dgm:pt modelId="{279FD6A7-87F7-4CAA-A27F-CEA934EEDFD7}" type="sibTrans" cxnId="{9EBDA756-9AE2-42A3-B7E1-5C068BF63EA8}">
      <dgm:prSet/>
      <dgm:spPr/>
      <dgm:t>
        <a:bodyPr/>
        <a:lstStyle/>
        <a:p>
          <a:endParaRPr lang="es-ES"/>
        </a:p>
      </dgm:t>
    </dgm:pt>
    <dgm:pt modelId="{FD2FA5CA-0EC3-4690-B170-6C25FF63C10F}">
      <dgm:prSet phldrT="[Texto]"/>
      <dgm:spPr/>
      <dgm:t>
        <a:bodyPr/>
        <a:lstStyle/>
        <a:p>
          <a:r>
            <a:rPr lang="es-ES" dirty="0"/>
            <a:t>De cuentas sobre los OO.AA. y Consorcio</a:t>
          </a:r>
        </a:p>
      </dgm:t>
    </dgm:pt>
    <dgm:pt modelId="{7368E047-A333-4173-B175-6245B741EE03}" type="parTrans" cxnId="{3FB79ED6-7265-4C08-BB5E-95658EE92FDA}">
      <dgm:prSet/>
      <dgm:spPr/>
      <dgm:t>
        <a:bodyPr/>
        <a:lstStyle/>
        <a:p>
          <a:endParaRPr lang="es-ES"/>
        </a:p>
      </dgm:t>
    </dgm:pt>
    <dgm:pt modelId="{F6B7D3FC-66DD-47D4-994B-00922375289F}" type="sibTrans" cxnId="{3FB79ED6-7265-4C08-BB5E-95658EE92FDA}">
      <dgm:prSet/>
      <dgm:spPr/>
      <dgm:t>
        <a:bodyPr/>
        <a:lstStyle/>
        <a:p>
          <a:endParaRPr lang="es-ES"/>
        </a:p>
      </dgm:t>
    </dgm:pt>
    <dgm:pt modelId="{6F64F104-CC69-4BA4-B709-3538B96A5DD8}">
      <dgm:prSet phldrT="[Texto]"/>
      <dgm:spPr/>
      <dgm:t>
        <a:bodyPr/>
        <a:lstStyle/>
        <a:p>
          <a:r>
            <a:rPr lang="es-ES" dirty="0"/>
            <a:t>De cumplimiento y Operativa  sobre las Sociedades municipales</a:t>
          </a:r>
        </a:p>
      </dgm:t>
    </dgm:pt>
    <dgm:pt modelId="{252558A2-5D37-4BA6-88BB-C19DC7A087E2}" type="parTrans" cxnId="{305709E5-3C91-4BCD-BF92-182962865634}">
      <dgm:prSet/>
      <dgm:spPr/>
      <dgm:t>
        <a:bodyPr/>
        <a:lstStyle/>
        <a:p>
          <a:endParaRPr lang="es-ES"/>
        </a:p>
      </dgm:t>
    </dgm:pt>
    <dgm:pt modelId="{DEE144B0-6EDE-43DC-BB7E-2A5033BAAC1A}" type="sibTrans" cxnId="{305709E5-3C91-4BCD-BF92-182962865634}">
      <dgm:prSet/>
      <dgm:spPr/>
      <dgm:t>
        <a:bodyPr/>
        <a:lstStyle/>
        <a:p>
          <a:endParaRPr lang="es-ES"/>
        </a:p>
      </dgm:t>
    </dgm:pt>
    <dgm:pt modelId="{0109D0CB-C538-FC4D-BC40-B563C9FE841B}">
      <dgm:prSet phldrT="[Texto]"/>
      <dgm:spPr/>
      <dgm:t>
        <a:bodyPr/>
        <a:lstStyle/>
        <a:p>
          <a:r>
            <a:rPr lang="es-ES" dirty="0"/>
            <a:t>Registro contable de facturas, Cuenta 413</a:t>
          </a:r>
        </a:p>
      </dgm:t>
    </dgm:pt>
    <dgm:pt modelId="{99EE185C-1406-2F48-99BA-B156314124B3}" type="parTrans" cxnId="{AA330AB0-F41F-8E46-A50C-714FB5AF6178}">
      <dgm:prSet/>
      <dgm:spPr/>
      <dgm:t>
        <a:bodyPr/>
        <a:lstStyle/>
        <a:p>
          <a:endParaRPr lang="es-ES"/>
        </a:p>
      </dgm:t>
    </dgm:pt>
    <dgm:pt modelId="{874F4357-BEE1-C045-B29D-F2B67B0B9924}" type="sibTrans" cxnId="{AA330AB0-F41F-8E46-A50C-714FB5AF6178}">
      <dgm:prSet/>
      <dgm:spPr/>
      <dgm:t>
        <a:bodyPr/>
        <a:lstStyle/>
        <a:p>
          <a:endParaRPr lang="es-ES"/>
        </a:p>
      </dgm:t>
    </dgm:pt>
    <dgm:pt modelId="{C96B58EE-3694-4A35-8C8D-A79B3BF78747}" type="pres">
      <dgm:prSet presAssocID="{3A042894-B888-4E5A-A79B-FF0F6C10E7D8}" presName="diagram" presStyleCnt="0">
        <dgm:presLayoutVars>
          <dgm:chPref val="1"/>
          <dgm:dir/>
          <dgm:animOne val="branch"/>
          <dgm:animLvl val="lvl"/>
          <dgm:resizeHandles val="exact"/>
        </dgm:presLayoutVars>
      </dgm:prSet>
      <dgm:spPr/>
    </dgm:pt>
    <dgm:pt modelId="{40191054-E0BE-455D-AEA7-B603C077894A}" type="pres">
      <dgm:prSet presAssocID="{BAEEDC8E-DBEA-47AF-9581-2E8AE2A2C364}" presName="root1" presStyleCnt="0"/>
      <dgm:spPr/>
    </dgm:pt>
    <dgm:pt modelId="{F567A4C5-D147-4EDA-957A-18F891128FAE}" type="pres">
      <dgm:prSet presAssocID="{BAEEDC8E-DBEA-47AF-9581-2E8AE2A2C364}" presName="LevelOneTextNode" presStyleLbl="node0" presStyleIdx="0" presStyleCnt="2">
        <dgm:presLayoutVars>
          <dgm:chPref val="3"/>
        </dgm:presLayoutVars>
      </dgm:prSet>
      <dgm:spPr/>
    </dgm:pt>
    <dgm:pt modelId="{61E513E1-7FB9-4C84-A450-CF999ED8B21F}" type="pres">
      <dgm:prSet presAssocID="{BAEEDC8E-DBEA-47AF-9581-2E8AE2A2C364}" presName="level2hierChild" presStyleCnt="0"/>
      <dgm:spPr/>
    </dgm:pt>
    <dgm:pt modelId="{3B460BBF-80A6-4189-BDA2-BDF5E0203714}" type="pres">
      <dgm:prSet presAssocID="{E77F3F17-BC07-43CD-94A7-039A1DD5983C}" presName="conn2-1" presStyleLbl="parChTrans1D2" presStyleIdx="0" presStyleCnt="6"/>
      <dgm:spPr/>
    </dgm:pt>
    <dgm:pt modelId="{A682BED9-34E6-4D5E-948B-23D48D128302}" type="pres">
      <dgm:prSet presAssocID="{E77F3F17-BC07-43CD-94A7-039A1DD5983C}" presName="connTx" presStyleLbl="parChTrans1D2" presStyleIdx="0" presStyleCnt="6"/>
      <dgm:spPr/>
    </dgm:pt>
    <dgm:pt modelId="{6CB63E2F-E3BE-43BF-B876-50F959DF4690}" type="pres">
      <dgm:prSet presAssocID="{24532372-3CD9-42E9-B62A-C5FBE2E6A1F9}" presName="root2" presStyleCnt="0"/>
      <dgm:spPr/>
    </dgm:pt>
    <dgm:pt modelId="{F857550C-968E-47D0-9009-75CE679E1B64}" type="pres">
      <dgm:prSet presAssocID="{24532372-3CD9-42E9-B62A-C5FBE2E6A1F9}" presName="LevelTwoTextNode" presStyleLbl="node2" presStyleIdx="0" presStyleCnt="6">
        <dgm:presLayoutVars>
          <dgm:chPref val="3"/>
        </dgm:presLayoutVars>
      </dgm:prSet>
      <dgm:spPr/>
    </dgm:pt>
    <dgm:pt modelId="{C9DB760F-A532-4FCF-8C74-959CB9AC5090}" type="pres">
      <dgm:prSet presAssocID="{24532372-3CD9-42E9-B62A-C5FBE2E6A1F9}" presName="level3hierChild" presStyleCnt="0"/>
      <dgm:spPr/>
    </dgm:pt>
    <dgm:pt modelId="{0A1E7BFB-0CD6-41CD-9AB7-06219B9C94E1}" type="pres">
      <dgm:prSet presAssocID="{0CB6AE8F-6D01-479B-BB69-4594F16C98CF}" presName="conn2-1" presStyleLbl="parChTrans1D3" presStyleIdx="0" presStyleCnt="8"/>
      <dgm:spPr/>
    </dgm:pt>
    <dgm:pt modelId="{DB50D769-3C40-4AC6-BE11-78BEB0B60EB8}" type="pres">
      <dgm:prSet presAssocID="{0CB6AE8F-6D01-479B-BB69-4594F16C98CF}" presName="connTx" presStyleLbl="parChTrans1D3" presStyleIdx="0" presStyleCnt="8"/>
      <dgm:spPr/>
    </dgm:pt>
    <dgm:pt modelId="{427223C8-7721-47DA-9DDD-0F1742159BC6}" type="pres">
      <dgm:prSet presAssocID="{7A380D6C-4703-4007-B65D-C41C794C3900}" presName="root2" presStyleCnt="0"/>
      <dgm:spPr/>
    </dgm:pt>
    <dgm:pt modelId="{4DB704EA-15B2-48A1-9167-36CF09C66A7E}" type="pres">
      <dgm:prSet presAssocID="{7A380D6C-4703-4007-B65D-C41C794C3900}" presName="LevelTwoTextNode" presStyleLbl="node3" presStyleIdx="0" presStyleCnt="8">
        <dgm:presLayoutVars>
          <dgm:chPref val="3"/>
        </dgm:presLayoutVars>
      </dgm:prSet>
      <dgm:spPr/>
    </dgm:pt>
    <dgm:pt modelId="{C5398F9F-1FE7-4CD9-AFA9-D7C91B01AD7D}" type="pres">
      <dgm:prSet presAssocID="{7A380D6C-4703-4007-B65D-C41C794C3900}" presName="level3hierChild" presStyleCnt="0"/>
      <dgm:spPr/>
    </dgm:pt>
    <dgm:pt modelId="{FE45419D-7D54-41F0-8CE1-811B22C0738B}" type="pres">
      <dgm:prSet presAssocID="{8475AC10-93CC-433D-B123-E47CFD1668A2}" presName="conn2-1" presStyleLbl="parChTrans1D4" presStyleIdx="0" presStyleCnt="5"/>
      <dgm:spPr/>
    </dgm:pt>
    <dgm:pt modelId="{F16270D2-78BC-48DB-BEF9-2B3306B0E1B3}" type="pres">
      <dgm:prSet presAssocID="{8475AC10-93CC-433D-B123-E47CFD1668A2}" presName="connTx" presStyleLbl="parChTrans1D4" presStyleIdx="0" presStyleCnt="5"/>
      <dgm:spPr/>
    </dgm:pt>
    <dgm:pt modelId="{00B1DA07-7437-40E1-B13B-F2BE752CE49A}" type="pres">
      <dgm:prSet presAssocID="{88C0A8DA-D08F-486E-931A-06AF226EB57F}" presName="root2" presStyleCnt="0"/>
      <dgm:spPr/>
    </dgm:pt>
    <dgm:pt modelId="{F150476E-CE08-4FC3-A118-AEF979CB4E04}" type="pres">
      <dgm:prSet presAssocID="{88C0A8DA-D08F-486E-931A-06AF226EB57F}" presName="LevelTwoTextNode" presStyleLbl="node4" presStyleIdx="0" presStyleCnt="5">
        <dgm:presLayoutVars>
          <dgm:chPref val="3"/>
        </dgm:presLayoutVars>
      </dgm:prSet>
      <dgm:spPr/>
    </dgm:pt>
    <dgm:pt modelId="{B6D2A6EA-5B8C-459E-8247-A60539C81E86}" type="pres">
      <dgm:prSet presAssocID="{88C0A8DA-D08F-486E-931A-06AF226EB57F}" presName="level3hierChild" presStyleCnt="0"/>
      <dgm:spPr/>
    </dgm:pt>
    <dgm:pt modelId="{0DB96B8E-AB00-4D83-92A8-0BA69E62393A}" type="pres">
      <dgm:prSet presAssocID="{66F28B48-F6E9-4117-839E-0D4789C35112}" presName="conn2-1" presStyleLbl="parChTrans1D2" presStyleIdx="1" presStyleCnt="6"/>
      <dgm:spPr/>
    </dgm:pt>
    <dgm:pt modelId="{6C388ED4-CB1F-47AF-9300-0BBC279C68BE}" type="pres">
      <dgm:prSet presAssocID="{66F28B48-F6E9-4117-839E-0D4789C35112}" presName="connTx" presStyleLbl="parChTrans1D2" presStyleIdx="1" presStyleCnt="6"/>
      <dgm:spPr/>
    </dgm:pt>
    <dgm:pt modelId="{952CDA90-F785-4002-B0D3-8F6080270A96}" type="pres">
      <dgm:prSet presAssocID="{4A8D07F0-F605-40FF-B547-1221D1EBD562}" presName="root2" presStyleCnt="0"/>
      <dgm:spPr/>
    </dgm:pt>
    <dgm:pt modelId="{57D12988-AC57-46F6-A6C9-9CA1426EC46A}" type="pres">
      <dgm:prSet presAssocID="{4A8D07F0-F605-40FF-B547-1221D1EBD562}" presName="LevelTwoTextNode" presStyleLbl="node2" presStyleIdx="1" presStyleCnt="6">
        <dgm:presLayoutVars>
          <dgm:chPref val="3"/>
        </dgm:presLayoutVars>
      </dgm:prSet>
      <dgm:spPr/>
    </dgm:pt>
    <dgm:pt modelId="{D6E65A36-691B-47A9-86D7-A733BBD39564}" type="pres">
      <dgm:prSet presAssocID="{4A8D07F0-F605-40FF-B547-1221D1EBD562}" presName="level3hierChild" presStyleCnt="0"/>
      <dgm:spPr/>
    </dgm:pt>
    <dgm:pt modelId="{83F0DC06-F422-4A76-8428-016A3195E0D5}" type="pres">
      <dgm:prSet presAssocID="{574DB62E-FC64-4A69-97B1-041E0D31F490}" presName="conn2-1" presStyleLbl="parChTrans1D3" presStyleIdx="1" presStyleCnt="8"/>
      <dgm:spPr/>
    </dgm:pt>
    <dgm:pt modelId="{BEB544CE-4555-4A6D-89DE-79C8DC586A0A}" type="pres">
      <dgm:prSet presAssocID="{574DB62E-FC64-4A69-97B1-041E0D31F490}" presName="connTx" presStyleLbl="parChTrans1D3" presStyleIdx="1" presStyleCnt="8"/>
      <dgm:spPr/>
    </dgm:pt>
    <dgm:pt modelId="{2B476B79-4102-498A-9707-ECACB29BC0BF}" type="pres">
      <dgm:prSet presAssocID="{F2C373E6-ACE1-4D03-A418-256186FA074B}" presName="root2" presStyleCnt="0"/>
      <dgm:spPr/>
    </dgm:pt>
    <dgm:pt modelId="{FB47499D-14F7-48CF-8475-619419D07EAC}" type="pres">
      <dgm:prSet presAssocID="{F2C373E6-ACE1-4D03-A418-256186FA074B}" presName="LevelTwoTextNode" presStyleLbl="node3" presStyleIdx="1" presStyleCnt="8">
        <dgm:presLayoutVars>
          <dgm:chPref val="3"/>
        </dgm:presLayoutVars>
      </dgm:prSet>
      <dgm:spPr/>
    </dgm:pt>
    <dgm:pt modelId="{E62C9DC2-1345-4B61-917B-42FC00D18F5C}" type="pres">
      <dgm:prSet presAssocID="{F2C373E6-ACE1-4D03-A418-256186FA074B}" presName="level3hierChild" presStyleCnt="0"/>
      <dgm:spPr/>
    </dgm:pt>
    <dgm:pt modelId="{A8D170A9-1BDB-421D-A560-3E62C41539EA}" type="pres">
      <dgm:prSet presAssocID="{74BB2763-30F7-4720-9C5E-90B0CCA2805A}" presName="conn2-1" presStyleLbl="parChTrans1D4" presStyleIdx="1" presStyleCnt="5"/>
      <dgm:spPr/>
    </dgm:pt>
    <dgm:pt modelId="{5DE80039-8ABE-4DFD-95C3-7040E80D53B6}" type="pres">
      <dgm:prSet presAssocID="{74BB2763-30F7-4720-9C5E-90B0CCA2805A}" presName="connTx" presStyleLbl="parChTrans1D4" presStyleIdx="1" presStyleCnt="5"/>
      <dgm:spPr/>
    </dgm:pt>
    <dgm:pt modelId="{A04783C3-DC48-40C7-978A-4516E70F5802}" type="pres">
      <dgm:prSet presAssocID="{158CED47-F8A3-498B-AE22-AD11BDB91237}" presName="root2" presStyleCnt="0"/>
      <dgm:spPr/>
    </dgm:pt>
    <dgm:pt modelId="{9A529F61-4296-4877-BC80-DB882004E040}" type="pres">
      <dgm:prSet presAssocID="{158CED47-F8A3-498B-AE22-AD11BDB91237}" presName="LevelTwoTextNode" presStyleLbl="node4" presStyleIdx="1" presStyleCnt="5">
        <dgm:presLayoutVars>
          <dgm:chPref val="3"/>
        </dgm:presLayoutVars>
      </dgm:prSet>
      <dgm:spPr/>
    </dgm:pt>
    <dgm:pt modelId="{49E8AB0F-2227-443B-A5D4-45A8C6CF047B}" type="pres">
      <dgm:prSet presAssocID="{158CED47-F8A3-498B-AE22-AD11BDB91237}" presName="level3hierChild" presStyleCnt="0"/>
      <dgm:spPr/>
    </dgm:pt>
    <dgm:pt modelId="{1EEBCFA9-25F9-4C29-82AE-F7E3A51020EC}" type="pres">
      <dgm:prSet presAssocID="{461AD3A7-2F31-4715-B9D0-C9046399228E}" presName="conn2-1" presStyleLbl="parChTrans1D2" presStyleIdx="2" presStyleCnt="6"/>
      <dgm:spPr/>
    </dgm:pt>
    <dgm:pt modelId="{4354F09D-B96F-46CF-BC39-8725A514E2EF}" type="pres">
      <dgm:prSet presAssocID="{461AD3A7-2F31-4715-B9D0-C9046399228E}" presName="connTx" presStyleLbl="parChTrans1D2" presStyleIdx="2" presStyleCnt="6"/>
      <dgm:spPr/>
    </dgm:pt>
    <dgm:pt modelId="{FE82F75A-F2A7-4F09-AFB9-AF72D8A28033}" type="pres">
      <dgm:prSet presAssocID="{D911A008-B458-4240-BDA1-577A5CBFBBAD}" presName="root2" presStyleCnt="0"/>
      <dgm:spPr/>
    </dgm:pt>
    <dgm:pt modelId="{67C93B2E-867C-4543-B95E-4903CE0FBBDE}" type="pres">
      <dgm:prSet presAssocID="{D911A008-B458-4240-BDA1-577A5CBFBBAD}" presName="LevelTwoTextNode" presStyleLbl="node2" presStyleIdx="2" presStyleCnt="6">
        <dgm:presLayoutVars>
          <dgm:chPref val="3"/>
        </dgm:presLayoutVars>
      </dgm:prSet>
      <dgm:spPr/>
    </dgm:pt>
    <dgm:pt modelId="{C803229F-642E-420D-A65D-EA93071C8C13}" type="pres">
      <dgm:prSet presAssocID="{D911A008-B458-4240-BDA1-577A5CBFBBAD}" presName="level3hierChild" presStyleCnt="0"/>
      <dgm:spPr/>
    </dgm:pt>
    <dgm:pt modelId="{1B2D2975-6172-4E91-98E5-1D75697AA9AA}" type="pres">
      <dgm:prSet presAssocID="{34C0CB06-D0AF-45A1-ACC5-C7B9B707688B}" presName="conn2-1" presStyleLbl="parChTrans1D3" presStyleIdx="2" presStyleCnt="8"/>
      <dgm:spPr/>
    </dgm:pt>
    <dgm:pt modelId="{03E3F561-4311-4CEA-9808-C8EE42BF4B04}" type="pres">
      <dgm:prSet presAssocID="{34C0CB06-D0AF-45A1-ACC5-C7B9B707688B}" presName="connTx" presStyleLbl="parChTrans1D3" presStyleIdx="2" presStyleCnt="8"/>
      <dgm:spPr/>
    </dgm:pt>
    <dgm:pt modelId="{CAA13743-0703-4636-9DF9-7A2F678601B2}" type="pres">
      <dgm:prSet presAssocID="{DD30ED3C-2652-4F7D-939B-015EA51B6D04}" presName="root2" presStyleCnt="0"/>
      <dgm:spPr/>
    </dgm:pt>
    <dgm:pt modelId="{4CFCAECC-F4AA-46CE-BBA4-ED4FC4448396}" type="pres">
      <dgm:prSet presAssocID="{DD30ED3C-2652-4F7D-939B-015EA51B6D04}" presName="LevelTwoTextNode" presStyleLbl="node3" presStyleIdx="2" presStyleCnt="8">
        <dgm:presLayoutVars>
          <dgm:chPref val="3"/>
        </dgm:presLayoutVars>
      </dgm:prSet>
      <dgm:spPr/>
    </dgm:pt>
    <dgm:pt modelId="{4DAB3A53-72A9-45C5-9639-DC8F70D2FAA2}" type="pres">
      <dgm:prSet presAssocID="{DD30ED3C-2652-4F7D-939B-015EA51B6D04}" presName="level3hierChild" presStyleCnt="0"/>
      <dgm:spPr/>
    </dgm:pt>
    <dgm:pt modelId="{F3150BB2-26F5-495D-9BC8-BDCB8729269B}" type="pres">
      <dgm:prSet presAssocID="{A9D6F740-D762-4519-974C-021831E6716A}" presName="conn2-1" presStyleLbl="parChTrans1D2" presStyleIdx="3" presStyleCnt="6"/>
      <dgm:spPr/>
    </dgm:pt>
    <dgm:pt modelId="{8BE638CF-3EE6-4D0B-AD97-9A424F446B05}" type="pres">
      <dgm:prSet presAssocID="{A9D6F740-D762-4519-974C-021831E6716A}" presName="connTx" presStyleLbl="parChTrans1D2" presStyleIdx="3" presStyleCnt="6"/>
      <dgm:spPr/>
    </dgm:pt>
    <dgm:pt modelId="{4832ADB8-D7C5-4AB9-8F7A-6D982680E169}" type="pres">
      <dgm:prSet presAssocID="{554D5266-8A02-4607-B0CB-DF599F74C5D6}" presName="root2" presStyleCnt="0"/>
      <dgm:spPr/>
    </dgm:pt>
    <dgm:pt modelId="{02A474B2-1C6E-48E6-9E2F-2DAF137E8749}" type="pres">
      <dgm:prSet presAssocID="{554D5266-8A02-4607-B0CB-DF599F74C5D6}" presName="LevelTwoTextNode" presStyleLbl="node2" presStyleIdx="3" presStyleCnt="6">
        <dgm:presLayoutVars>
          <dgm:chPref val="3"/>
        </dgm:presLayoutVars>
      </dgm:prSet>
      <dgm:spPr/>
    </dgm:pt>
    <dgm:pt modelId="{281134ED-668A-43E5-B4E7-1F3F21C35C38}" type="pres">
      <dgm:prSet presAssocID="{554D5266-8A02-4607-B0CB-DF599F74C5D6}" presName="level3hierChild" presStyleCnt="0"/>
      <dgm:spPr/>
    </dgm:pt>
    <dgm:pt modelId="{4548DB61-3113-4C59-B519-1C4B05EBACA8}" type="pres">
      <dgm:prSet presAssocID="{17187A68-B395-4D22-8538-A69C86BB1187}" presName="conn2-1" presStyleLbl="parChTrans1D3" presStyleIdx="3" presStyleCnt="8"/>
      <dgm:spPr/>
    </dgm:pt>
    <dgm:pt modelId="{06110456-B507-4E23-814E-119FDFEEF3FE}" type="pres">
      <dgm:prSet presAssocID="{17187A68-B395-4D22-8538-A69C86BB1187}" presName="connTx" presStyleLbl="parChTrans1D3" presStyleIdx="3" presStyleCnt="8"/>
      <dgm:spPr/>
    </dgm:pt>
    <dgm:pt modelId="{9D6971E5-6D0B-4C63-8981-C35C2EF13D5C}" type="pres">
      <dgm:prSet presAssocID="{DCEB382E-CE86-49FA-B5B8-9C4B2155A00A}" presName="root2" presStyleCnt="0"/>
      <dgm:spPr/>
    </dgm:pt>
    <dgm:pt modelId="{14D5F575-AF45-491E-83AA-1457F0287E13}" type="pres">
      <dgm:prSet presAssocID="{DCEB382E-CE86-49FA-B5B8-9C4B2155A00A}" presName="LevelTwoTextNode" presStyleLbl="node3" presStyleIdx="3" presStyleCnt="8">
        <dgm:presLayoutVars>
          <dgm:chPref val="3"/>
        </dgm:presLayoutVars>
      </dgm:prSet>
      <dgm:spPr/>
    </dgm:pt>
    <dgm:pt modelId="{92E247C3-B456-4E7E-B13F-E4D1C6FA18F3}" type="pres">
      <dgm:prSet presAssocID="{DCEB382E-CE86-49FA-B5B8-9C4B2155A00A}" presName="level3hierChild" presStyleCnt="0"/>
      <dgm:spPr/>
    </dgm:pt>
    <dgm:pt modelId="{32A54E74-8B55-47ED-9434-384B7040F202}" type="pres">
      <dgm:prSet presAssocID="{E22B1C67-7035-4679-91BF-9F07EF7146B1}" presName="root1" presStyleCnt="0"/>
      <dgm:spPr/>
    </dgm:pt>
    <dgm:pt modelId="{FCDC67D1-51C1-476F-91E4-7105B6B6B494}" type="pres">
      <dgm:prSet presAssocID="{E22B1C67-7035-4679-91BF-9F07EF7146B1}" presName="LevelOneTextNode" presStyleLbl="node0" presStyleIdx="1" presStyleCnt="2">
        <dgm:presLayoutVars>
          <dgm:chPref val="3"/>
        </dgm:presLayoutVars>
      </dgm:prSet>
      <dgm:spPr/>
    </dgm:pt>
    <dgm:pt modelId="{7A1FBC9B-A5C8-4718-B7C3-8095A77648D5}" type="pres">
      <dgm:prSet presAssocID="{E22B1C67-7035-4679-91BF-9F07EF7146B1}" presName="level2hierChild" presStyleCnt="0"/>
      <dgm:spPr/>
    </dgm:pt>
    <dgm:pt modelId="{B27E2BBD-B2DD-40AC-8291-B2CFC3B3FE99}" type="pres">
      <dgm:prSet presAssocID="{2082C7EB-CC75-4E30-A533-0D4D68536FFC}" presName="conn2-1" presStyleLbl="parChTrans1D2" presStyleIdx="4" presStyleCnt="6"/>
      <dgm:spPr/>
    </dgm:pt>
    <dgm:pt modelId="{702404D4-BEFD-45C9-A8B1-57124A722005}" type="pres">
      <dgm:prSet presAssocID="{2082C7EB-CC75-4E30-A533-0D4D68536FFC}" presName="connTx" presStyleLbl="parChTrans1D2" presStyleIdx="4" presStyleCnt="6"/>
      <dgm:spPr/>
    </dgm:pt>
    <dgm:pt modelId="{0F8FEB08-C3EB-443D-81CD-68277D73BD8B}" type="pres">
      <dgm:prSet presAssocID="{B968DFAE-09DF-48B1-B3E7-4C448A9122BF}" presName="root2" presStyleCnt="0"/>
      <dgm:spPr/>
    </dgm:pt>
    <dgm:pt modelId="{795F4472-CA5E-44BE-A45F-593DB56A04BE}" type="pres">
      <dgm:prSet presAssocID="{B968DFAE-09DF-48B1-B3E7-4C448A9122BF}" presName="LevelTwoTextNode" presStyleLbl="node2" presStyleIdx="4" presStyleCnt="6">
        <dgm:presLayoutVars>
          <dgm:chPref val="3"/>
        </dgm:presLayoutVars>
      </dgm:prSet>
      <dgm:spPr/>
    </dgm:pt>
    <dgm:pt modelId="{AE295342-F899-445F-9DF0-8F53AB9D4F30}" type="pres">
      <dgm:prSet presAssocID="{B968DFAE-09DF-48B1-B3E7-4C448A9122BF}" presName="level3hierChild" presStyleCnt="0"/>
      <dgm:spPr/>
    </dgm:pt>
    <dgm:pt modelId="{C5C868D1-1ED7-43B3-8957-95DD25AB0FE6}" type="pres">
      <dgm:prSet presAssocID="{B786C4C9-252A-4F60-84AD-04FD9BE6E1EE}" presName="conn2-1" presStyleLbl="parChTrans1D3" presStyleIdx="4" presStyleCnt="8"/>
      <dgm:spPr/>
    </dgm:pt>
    <dgm:pt modelId="{4CAC2057-E4BB-448D-8A11-A4770BAA1340}" type="pres">
      <dgm:prSet presAssocID="{B786C4C9-252A-4F60-84AD-04FD9BE6E1EE}" presName="connTx" presStyleLbl="parChTrans1D3" presStyleIdx="4" presStyleCnt="8"/>
      <dgm:spPr/>
    </dgm:pt>
    <dgm:pt modelId="{43591DAC-77DB-405B-B5C5-2EDF3561296D}" type="pres">
      <dgm:prSet presAssocID="{69EAE5DB-58EC-481A-BFC0-5CA0743794F9}" presName="root2" presStyleCnt="0"/>
      <dgm:spPr/>
    </dgm:pt>
    <dgm:pt modelId="{F11EC6F0-4102-48FE-ADFC-319E053190D7}" type="pres">
      <dgm:prSet presAssocID="{69EAE5DB-58EC-481A-BFC0-5CA0743794F9}" presName="LevelTwoTextNode" presStyleLbl="node3" presStyleIdx="4" presStyleCnt="8">
        <dgm:presLayoutVars>
          <dgm:chPref val="3"/>
        </dgm:presLayoutVars>
      </dgm:prSet>
      <dgm:spPr/>
    </dgm:pt>
    <dgm:pt modelId="{F4D592C7-4C77-4B17-A19B-6B7E396DEE3C}" type="pres">
      <dgm:prSet presAssocID="{69EAE5DB-58EC-481A-BFC0-5CA0743794F9}" presName="level3hierChild" presStyleCnt="0"/>
      <dgm:spPr/>
    </dgm:pt>
    <dgm:pt modelId="{F9CBAAD7-C3CF-46F9-B4A6-7131E6247C63}" type="pres">
      <dgm:prSet presAssocID="{7D8E4087-68A4-42A4-9EE4-FF92434C2F7A}" presName="conn2-1" presStyleLbl="parChTrans1D3" presStyleIdx="5" presStyleCnt="8"/>
      <dgm:spPr/>
    </dgm:pt>
    <dgm:pt modelId="{8EF7CC4C-DEA5-4DA5-8428-9546310929E3}" type="pres">
      <dgm:prSet presAssocID="{7D8E4087-68A4-42A4-9EE4-FF92434C2F7A}" presName="connTx" presStyleLbl="parChTrans1D3" presStyleIdx="5" presStyleCnt="8"/>
      <dgm:spPr/>
    </dgm:pt>
    <dgm:pt modelId="{B3CF5738-3F9B-4C68-A6E7-AAEF8F099B1E}" type="pres">
      <dgm:prSet presAssocID="{A9E52CE3-044A-4525-9AB3-B7C1A04CDD2E}" presName="root2" presStyleCnt="0"/>
      <dgm:spPr/>
    </dgm:pt>
    <dgm:pt modelId="{F63C4505-BBEB-42EF-9918-E75B95838DAE}" type="pres">
      <dgm:prSet presAssocID="{A9E52CE3-044A-4525-9AB3-B7C1A04CDD2E}" presName="LevelTwoTextNode" presStyleLbl="node3" presStyleIdx="5" presStyleCnt="8">
        <dgm:presLayoutVars>
          <dgm:chPref val="3"/>
        </dgm:presLayoutVars>
      </dgm:prSet>
      <dgm:spPr/>
    </dgm:pt>
    <dgm:pt modelId="{6B002E78-5694-408A-B586-CD932733DA27}" type="pres">
      <dgm:prSet presAssocID="{A9E52CE3-044A-4525-9AB3-B7C1A04CDD2E}" presName="level3hierChild" presStyleCnt="0"/>
      <dgm:spPr/>
    </dgm:pt>
    <dgm:pt modelId="{24C62CC2-3162-44DC-9657-B3155F574F86}" type="pres">
      <dgm:prSet presAssocID="{F2A07343-7361-44F4-9F00-96D3A9FEE944}" presName="conn2-1" presStyleLbl="parChTrans1D4" presStyleIdx="2" presStyleCnt="5"/>
      <dgm:spPr/>
    </dgm:pt>
    <dgm:pt modelId="{C26D88C7-B5AC-4D81-B768-89C174875B6A}" type="pres">
      <dgm:prSet presAssocID="{F2A07343-7361-44F4-9F00-96D3A9FEE944}" presName="connTx" presStyleLbl="parChTrans1D4" presStyleIdx="2" presStyleCnt="5"/>
      <dgm:spPr/>
    </dgm:pt>
    <dgm:pt modelId="{9AEE03DD-3124-4883-8D65-411ACBC2AD5F}" type="pres">
      <dgm:prSet presAssocID="{5D3D523C-10E2-4475-906A-647117B6B109}" presName="root2" presStyleCnt="0"/>
      <dgm:spPr/>
    </dgm:pt>
    <dgm:pt modelId="{A3C86C6C-DEA3-4EF6-A32E-F2AA3A287969}" type="pres">
      <dgm:prSet presAssocID="{5D3D523C-10E2-4475-906A-647117B6B109}" presName="LevelTwoTextNode" presStyleLbl="node4" presStyleIdx="2" presStyleCnt="5">
        <dgm:presLayoutVars>
          <dgm:chPref val="3"/>
        </dgm:presLayoutVars>
      </dgm:prSet>
      <dgm:spPr/>
    </dgm:pt>
    <dgm:pt modelId="{3452F451-6D47-4A54-8244-52D85233B157}" type="pres">
      <dgm:prSet presAssocID="{5D3D523C-10E2-4475-906A-647117B6B109}" presName="level3hierChild" presStyleCnt="0"/>
      <dgm:spPr/>
    </dgm:pt>
    <dgm:pt modelId="{3339E3BC-EE9D-4C69-BDB0-749FA32B723C}" type="pres">
      <dgm:prSet presAssocID="{EBE9F8C5-4B2E-4F72-BFA8-F99BB85BEB47}" presName="conn2-1" presStyleLbl="parChTrans1D4" presStyleIdx="3" presStyleCnt="5"/>
      <dgm:spPr/>
    </dgm:pt>
    <dgm:pt modelId="{C89C9BED-8DDD-495C-AB8A-B5617F7A7D7D}" type="pres">
      <dgm:prSet presAssocID="{EBE9F8C5-4B2E-4F72-BFA8-F99BB85BEB47}" presName="connTx" presStyleLbl="parChTrans1D4" presStyleIdx="3" presStyleCnt="5"/>
      <dgm:spPr/>
    </dgm:pt>
    <dgm:pt modelId="{432112D0-E6A8-4FAD-968C-27835270F0E0}" type="pres">
      <dgm:prSet presAssocID="{9DA452FB-0FB4-4BFE-99FA-E58D92DC77A2}" presName="root2" presStyleCnt="0"/>
      <dgm:spPr/>
    </dgm:pt>
    <dgm:pt modelId="{B794CACD-6C32-4014-8D33-FA2BD84D2CC2}" type="pres">
      <dgm:prSet presAssocID="{9DA452FB-0FB4-4BFE-99FA-E58D92DC77A2}" presName="LevelTwoTextNode" presStyleLbl="node4" presStyleIdx="3" presStyleCnt="5">
        <dgm:presLayoutVars>
          <dgm:chPref val="3"/>
        </dgm:presLayoutVars>
      </dgm:prSet>
      <dgm:spPr/>
    </dgm:pt>
    <dgm:pt modelId="{CA4765E5-1453-4AE2-8C36-7AB38493A865}" type="pres">
      <dgm:prSet presAssocID="{9DA452FB-0FB4-4BFE-99FA-E58D92DC77A2}" presName="level3hierChild" presStyleCnt="0"/>
      <dgm:spPr/>
    </dgm:pt>
    <dgm:pt modelId="{8A543E2B-8EC1-984C-90BC-7DC4161B60EF}" type="pres">
      <dgm:prSet presAssocID="{99EE185C-1406-2F48-99BA-B156314124B3}" presName="conn2-1" presStyleLbl="parChTrans1D4" presStyleIdx="4" presStyleCnt="5"/>
      <dgm:spPr/>
    </dgm:pt>
    <dgm:pt modelId="{85350FBD-AABE-AD48-8016-B50C02EA7102}" type="pres">
      <dgm:prSet presAssocID="{99EE185C-1406-2F48-99BA-B156314124B3}" presName="connTx" presStyleLbl="parChTrans1D4" presStyleIdx="4" presStyleCnt="5"/>
      <dgm:spPr/>
    </dgm:pt>
    <dgm:pt modelId="{97B2BA1D-B591-374E-AB63-5D61BE3BADAE}" type="pres">
      <dgm:prSet presAssocID="{0109D0CB-C538-FC4D-BC40-B563C9FE841B}" presName="root2" presStyleCnt="0"/>
      <dgm:spPr/>
    </dgm:pt>
    <dgm:pt modelId="{012AD332-1D36-F14E-AAD3-A63F5AA9864A}" type="pres">
      <dgm:prSet presAssocID="{0109D0CB-C538-FC4D-BC40-B563C9FE841B}" presName="LevelTwoTextNode" presStyleLbl="node4" presStyleIdx="4" presStyleCnt="5">
        <dgm:presLayoutVars>
          <dgm:chPref val="3"/>
        </dgm:presLayoutVars>
      </dgm:prSet>
      <dgm:spPr/>
    </dgm:pt>
    <dgm:pt modelId="{4008A2EA-9B97-D843-BCAB-F589392FF3A4}" type="pres">
      <dgm:prSet presAssocID="{0109D0CB-C538-FC4D-BC40-B563C9FE841B}" presName="level3hierChild" presStyleCnt="0"/>
      <dgm:spPr/>
    </dgm:pt>
    <dgm:pt modelId="{88BE6F92-126E-4ADF-8A86-4ACCA927C6F2}" type="pres">
      <dgm:prSet presAssocID="{81290268-6B99-4B0B-9C33-3C22BBAFFBB9}" presName="conn2-1" presStyleLbl="parChTrans1D2" presStyleIdx="5" presStyleCnt="6"/>
      <dgm:spPr/>
    </dgm:pt>
    <dgm:pt modelId="{99CFD504-7734-4310-A0A9-D9B93CA3F6D1}" type="pres">
      <dgm:prSet presAssocID="{81290268-6B99-4B0B-9C33-3C22BBAFFBB9}" presName="connTx" presStyleLbl="parChTrans1D2" presStyleIdx="5" presStyleCnt="6"/>
      <dgm:spPr/>
    </dgm:pt>
    <dgm:pt modelId="{BD916A83-077E-466D-90C3-ED2C5D9155D4}" type="pres">
      <dgm:prSet presAssocID="{B874E202-510E-451C-BF00-6A144CB47A0B}" presName="root2" presStyleCnt="0"/>
      <dgm:spPr/>
    </dgm:pt>
    <dgm:pt modelId="{E159CD43-59B7-44BE-85AD-55C54CE47CDE}" type="pres">
      <dgm:prSet presAssocID="{B874E202-510E-451C-BF00-6A144CB47A0B}" presName="LevelTwoTextNode" presStyleLbl="node2" presStyleIdx="5" presStyleCnt="6">
        <dgm:presLayoutVars>
          <dgm:chPref val="3"/>
        </dgm:presLayoutVars>
      </dgm:prSet>
      <dgm:spPr/>
    </dgm:pt>
    <dgm:pt modelId="{BEB78F1C-A86D-4C19-B796-3B910B4E3AD8}" type="pres">
      <dgm:prSet presAssocID="{B874E202-510E-451C-BF00-6A144CB47A0B}" presName="level3hierChild" presStyleCnt="0"/>
      <dgm:spPr/>
    </dgm:pt>
    <dgm:pt modelId="{D9F430BD-A515-482D-8108-BC7451512485}" type="pres">
      <dgm:prSet presAssocID="{7368E047-A333-4173-B175-6245B741EE03}" presName="conn2-1" presStyleLbl="parChTrans1D3" presStyleIdx="6" presStyleCnt="8"/>
      <dgm:spPr/>
    </dgm:pt>
    <dgm:pt modelId="{5773BFE7-C2FE-43FC-84CF-3D9E50E5E3F4}" type="pres">
      <dgm:prSet presAssocID="{7368E047-A333-4173-B175-6245B741EE03}" presName="connTx" presStyleLbl="parChTrans1D3" presStyleIdx="6" presStyleCnt="8"/>
      <dgm:spPr/>
    </dgm:pt>
    <dgm:pt modelId="{2784C34D-9309-4152-A8BF-8F144985393C}" type="pres">
      <dgm:prSet presAssocID="{FD2FA5CA-0EC3-4690-B170-6C25FF63C10F}" presName="root2" presStyleCnt="0"/>
      <dgm:spPr/>
    </dgm:pt>
    <dgm:pt modelId="{7F42C07B-28ED-444F-9254-8F8A73D38491}" type="pres">
      <dgm:prSet presAssocID="{FD2FA5CA-0EC3-4690-B170-6C25FF63C10F}" presName="LevelTwoTextNode" presStyleLbl="node3" presStyleIdx="6" presStyleCnt="8">
        <dgm:presLayoutVars>
          <dgm:chPref val="3"/>
        </dgm:presLayoutVars>
      </dgm:prSet>
      <dgm:spPr/>
    </dgm:pt>
    <dgm:pt modelId="{D62DE187-A4A9-43CC-ADB8-85A938E8F682}" type="pres">
      <dgm:prSet presAssocID="{FD2FA5CA-0EC3-4690-B170-6C25FF63C10F}" presName="level3hierChild" presStyleCnt="0"/>
      <dgm:spPr/>
    </dgm:pt>
    <dgm:pt modelId="{62A623D0-B05E-4AC9-9ADB-6D4490AF75E4}" type="pres">
      <dgm:prSet presAssocID="{252558A2-5D37-4BA6-88BB-C19DC7A087E2}" presName="conn2-1" presStyleLbl="parChTrans1D3" presStyleIdx="7" presStyleCnt="8"/>
      <dgm:spPr/>
    </dgm:pt>
    <dgm:pt modelId="{CDB97C9B-6E2C-4ED8-B73B-D07C6E74CBE1}" type="pres">
      <dgm:prSet presAssocID="{252558A2-5D37-4BA6-88BB-C19DC7A087E2}" presName="connTx" presStyleLbl="parChTrans1D3" presStyleIdx="7" presStyleCnt="8"/>
      <dgm:spPr/>
    </dgm:pt>
    <dgm:pt modelId="{D60CE7A4-6E88-495B-9826-5D46A41C792C}" type="pres">
      <dgm:prSet presAssocID="{6F64F104-CC69-4BA4-B709-3538B96A5DD8}" presName="root2" presStyleCnt="0"/>
      <dgm:spPr/>
    </dgm:pt>
    <dgm:pt modelId="{8669F82F-861B-4DB3-9275-5A66FF86B34F}" type="pres">
      <dgm:prSet presAssocID="{6F64F104-CC69-4BA4-B709-3538B96A5DD8}" presName="LevelTwoTextNode" presStyleLbl="node3" presStyleIdx="7" presStyleCnt="8">
        <dgm:presLayoutVars>
          <dgm:chPref val="3"/>
        </dgm:presLayoutVars>
      </dgm:prSet>
      <dgm:spPr/>
    </dgm:pt>
    <dgm:pt modelId="{9AF154C1-A4AA-4EEB-B844-1279C7EB18ED}" type="pres">
      <dgm:prSet presAssocID="{6F64F104-CC69-4BA4-B709-3538B96A5DD8}" presName="level3hierChild" presStyleCnt="0"/>
      <dgm:spPr/>
    </dgm:pt>
  </dgm:ptLst>
  <dgm:cxnLst>
    <dgm:cxn modelId="{CC7F4208-93E6-496C-9FF8-6AADE09BA018}" type="presOf" srcId="{66F28B48-F6E9-4117-839E-0D4789C35112}" destId="{6C388ED4-CB1F-47AF-9300-0BBC279C68BE}" srcOrd="1" destOrd="0" presId="urn:microsoft.com/office/officeart/2005/8/layout/hierarchy2"/>
    <dgm:cxn modelId="{46183909-0986-4C86-9198-543620D342A2}" type="presOf" srcId="{BAEEDC8E-DBEA-47AF-9581-2E8AE2A2C364}" destId="{F567A4C5-D147-4EDA-957A-18F891128FAE}" srcOrd="0" destOrd="0" presId="urn:microsoft.com/office/officeart/2005/8/layout/hierarchy2"/>
    <dgm:cxn modelId="{7C579109-7361-4F64-B1A7-7B44E75F0958}" type="presOf" srcId="{17187A68-B395-4D22-8538-A69C86BB1187}" destId="{4548DB61-3113-4C59-B519-1C4B05EBACA8}" srcOrd="0" destOrd="0" presId="urn:microsoft.com/office/officeart/2005/8/layout/hierarchy2"/>
    <dgm:cxn modelId="{D436E20B-0833-415A-9E28-558541D26F9E}" srcId="{4A8D07F0-F605-40FF-B547-1221D1EBD562}" destId="{F2C373E6-ACE1-4D03-A418-256186FA074B}" srcOrd="0" destOrd="0" parTransId="{574DB62E-FC64-4A69-97B1-041E0D31F490}" sibTransId="{8304B542-0072-4A4F-871B-2BFE44B29E30}"/>
    <dgm:cxn modelId="{6FE83F0D-7B5A-0141-A5CD-8BE724DE5F98}" type="presOf" srcId="{99EE185C-1406-2F48-99BA-B156314124B3}" destId="{85350FBD-AABE-AD48-8016-B50C02EA7102}" srcOrd="1" destOrd="0" presId="urn:microsoft.com/office/officeart/2005/8/layout/hierarchy2"/>
    <dgm:cxn modelId="{06FBA70F-CFCA-4187-A8F4-0FC07C47D583}" type="presOf" srcId="{F2C373E6-ACE1-4D03-A418-256186FA074B}" destId="{FB47499D-14F7-48CF-8475-619419D07EAC}" srcOrd="0" destOrd="0" presId="urn:microsoft.com/office/officeart/2005/8/layout/hierarchy2"/>
    <dgm:cxn modelId="{23FB1810-175C-4AD6-BB25-79A90DE9EB45}" srcId="{BAEEDC8E-DBEA-47AF-9581-2E8AE2A2C364}" destId="{554D5266-8A02-4607-B0CB-DF599F74C5D6}" srcOrd="3" destOrd="0" parTransId="{A9D6F740-D762-4519-974C-021831E6716A}" sibTransId="{BA6D933E-045B-4E04-94EB-01DCEDC97100}"/>
    <dgm:cxn modelId="{69E78415-ED38-4954-BE86-38E29BECF89A}" type="presOf" srcId="{34C0CB06-D0AF-45A1-ACC5-C7B9B707688B}" destId="{03E3F561-4311-4CEA-9808-C8EE42BF4B04}" srcOrd="1" destOrd="0" presId="urn:microsoft.com/office/officeart/2005/8/layout/hierarchy2"/>
    <dgm:cxn modelId="{63E29118-4609-4455-A766-5A6E3A271FF8}" srcId="{24532372-3CD9-42E9-B62A-C5FBE2E6A1F9}" destId="{7A380D6C-4703-4007-B65D-C41C794C3900}" srcOrd="0" destOrd="0" parTransId="{0CB6AE8F-6D01-479B-BB69-4594F16C98CF}" sibTransId="{8DC2C3B0-A32A-40EF-B726-FB3B839ED598}"/>
    <dgm:cxn modelId="{0ABAD919-337F-4D95-854A-7F4134D707AD}" type="presOf" srcId="{E77F3F17-BC07-43CD-94A7-039A1DD5983C}" destId="{A682BED9-34E6-4D5E-948B-23D48D128302}" srcOrd="1" destOrd="0" presId="urn:microsoft.com/office/officeart/2005/8/layout/hierarchy2"/>
    <dgm:cxn modelId="{E5539A1A-E85B-44AD-899A-82D7ADFC0CF8}" type="presOf" srcId="{A9D6F740-D762-4519-974C-021831E6716A}" destId="{F3150BB2-26F5-495D-9BC8-BDCB8729269B}" srcOrd="0" destOrd="0" presId="urn:microsoft.com/office/officeart/2005/8/layout/hierarchy2"/>
    <dgm:cxn modelId="{0BA72A1D-6508-4D13-93A9-58C3D459E371}" srcId="{BAEEDC8E-DBEA-47AF-9581-2E8AE2A2C364}" destId="{4A8D07F0-F605-40FF-B547-1221D1EBD562}" srcOrd="1" destOrd="0" parTransId="{66F28B48-F6E9-4117-839E-0D4789C35112}" sibTransId="{4B5E9326-08B2-4443-95CE-950B52F34D19}"/>
    <dgm:cxn modelId="{81015F24-0BAE-46DC-851B-FADE8A563986}" srcId="{7A380D6C-4703-4007-B65D-C41C794C3900}" destId="{88C0A8DA-D08F-486E-931A-06AF226EB57F}" srcOrd="0" destOrd="0" parTransId="{8475AC10-93CC-433D-B123-E47CFD1668A2}" sibTransId="{D012730A-C2CB-4255-B90A-D5344589067B}"/>
    <dgm:cxn modelId="{F949D124-E90D-4D7C-843A-84F7E3310BF1}" type="presOf" srcId="{7A380D6C-4703-4007-B65D-C41C794C3900}" destId="{4DB704EA-15B2-48A1-9167-36CF09C66A7E}" srcOrd="0" destOrd="0" presId="urn:microsoft.com/office/officeart/2005/8/layout/hierarchy2"/>
    <dgm:cxn modelId="{A343D224-F3BD-4D89-89ED-BE88E1F9C467}" type="presOf" srcId="{554D5266-8A02-4607-B0CB-DF599F74C5D6}" destId="{02A474B2-1C6E-48E6-9E2F-2DAF137E8749}" srcOrd="0" destOrd="0" presId="urn:microsoft.com/office/officeart/2005/8/layout/hierarchy2"/>
    <dgm:cxn modelId="{8C170E26-8849-4E2C-B2E4-2A8D8F5C4C67}" type="presOf" srcId="{B874E202-510E-451C-BF00-6A144CB47A0B}" destId="{E159CD43-59B7-44BE-85AD-55C54CE47CDE}" srcOrd="0" destOrd="0" presId="urn:microsoft.com/office/officeart/2005/8/layout/hierarchy2"/>
    <dgm:cxn modelId="{78378C27-8F81-4540-8722-484FF0253CC4}" type="presOf" srcId="{24532372-3CD9-42E9-B62A-C5FBE2E6A1F9}" destId="{F857550C-968E-47D0-9009-75CE679E1B64}" srcOrd="0" destOrd="0" presId="urn:microsoft.com/office/officeart/2005/8/layout/hierarchy2"/>
    <dgm:cxn modelId="{8EBDB327-0A42-4FE0-A9A7-16577B4C983E}" type="presOf" srcId="{D911A008-B458-4240-BDA1-577A5CBFBBAD}" destId="{67C93B2E-867C-4543-B95E-4903CE0FBBDE}" srcOrd="0" destOrd="0" presId="urn:microsoft.com/office/officeart/2005/8/layout/hierarchy2"/>
    <dgm:cxn modelId="{F65D1E2C-8B20-47F0-99FA-D8E5DC8616A7}" srcId="{F2C373E6-ACE1-4D03-A418-256186FA074B}" destId="{158CED47-F8A3-498B-AE22-AD11BDB91237}" srcOrd="0" destOrd="0" parTransId="{74BB2763-30F7-4720-9C5E-90B0CCA2805A}" sibTransId="{D11A4424-F826-4E6C-A592-CCF8FCFBA1FF}"/>
    <dgm:cxn modelId="{655FA72E-6A46-4CE0-A54F-243600AFEC46}" type="presOf" srcId="{4A8D07F0-F605-40FF-B547-1221D1EBD562}" destId="{57D12988-AC57-46F6-A6C9-9CA1426EC46A}" srcOrd="0" destOrd="0" presId="urn:microsoft.com/office/officeart/2005/8/layout/hierarchy2"/>
    <dgm:cxn modelId="{5BA8C632-CD0E-46EB-8639-0DFDD848E7DA}" type="presOf" srcId="{74BB2763-30F7-4720-9C5E-90B0CCA2805A}" destId="{5DE80039-8ABE-4DFD-95C3-7040E80D53B6}" srcOrd="1" destOrd="0" presId="urn:microsoft.com/office/officeart/2005/8/layout/hierarchy2"/>
    <dgm:cxn modelId="{C66C0233-F0DD-4DC6-9A04-E68DEF5B1FA0}" srcId="{A9E52CE3-044A-4525-9AB3-B7C1A04CDD2E}" destId="{9DA452FB-0FB4-4BFE-99FA-E58D92DC77A2}" srcOrd="1" destOrd="0" parTransId="{EBE9F8C5-4B2E-4F72-BFA8-F99BB85BEB47}" sibTransId="{E756931C-3C77-44EC-8E42-FB27FE6E9E41}"/>
    <dgm:cxn modelId="{07B82234-9C1A-481C-A712-EBE9BC225389}" type="presOf" srcId="{461AD3A7-2F31-4715-B9D0-C9046399228E}" destId="{4354F09D-B96F-46CF-BC39-8725A514E2EF}" srcOrd="1" destOrd="0" presId="urn:microsoft.com/office/officeart/2005/8/layout/hierarchy2"/>
    <dgm:cxn modelId="{24A02534-8CEA-4CF8-B0C7-84FA23239BF2}" type="presOf" srcId="{81290268-6B99-4B0B-9C33-3C22BBAFFBB9}" destId="{99CFD504-7734-4310-A0A9-D9B93CA3F6D1}" srcOrd="1" destOrd="0" presId="urn:microsoft.com/office/officeart/2005/8/layout/hierarchy2"/>
    <dgm:cxn modelId="{A9F67737-7009-454E-90A9-AD08327FFD67}" type="presOf" srcId="{A9E52CE3-044A-4525-9AB3-B7C1A04CDD2E}" destId="{F63C4505-BBEB-42EF-9918-E75B95838DAE}" srcOrd="0" destOrd="0" presId="urn:microsoft.com/office/officeart/2005/8/layout/hierarchy2"/>
    <dgm:cxn modelId="{450F9F39-3B6B-4DED-B810-F4F5395E65DB}" srcId="{A9E52CE3-044A-4525-9AB3-B7C1A04CDD2E}" destId="{5D3D523C-10E2-4475-906A-647117B6B109}" srcOrd="0" destOrd="0" parTransId="{F2A07343-7361-44F4-9F00-96D3A9FEE944}" sibTransId="{C56B4A1B-4DA1-4497-82F3-E5173977A122}"/>
    <dgm:cxn modelId="{8B7C2F3D-D7F0-4EF7-A55B-B5D2AC0EA915}" srcId="{E22B1C67-7035-4679-91BF-9F07EF7146B1}" destId="{B968DFAE-09DF-48B1-B3E7-4C448A9122BF}" srcOrd="0" destOrd="0" parTransId="{2082C7EB-CC75-4E30-A533-0D4D68536FFC}" sibTransId="{152A1B4D-2EE1-4C9B-9D6B-B30BF466D2F3}"/>
    <dgm:cxn modelId="{C949833D-E45F-49E6-9761-F8B2008967DC}" type="presOf" srcId="{DCEB382E-CE86-49FA-B5B8-9C4B2155A00A}" destId="{14D5F575-AF45-491E-83AA-1457F0287E13}" srcOrd="0" destOrd="0" presId="urn:microsoft.com/office/officeart/2005/8/layout/hierarchy2"/>
    <dgm:cxn modelId="{144BCA45-4F1E-4ED1-A9CC-0A8A16ADD132}" type="presOf" srcId="{7D8E4087-68A4-42A4-9EE4-FF92434C2F7A}" destId="{F9CBAAD7-C3CF-46F9-B4A6-7131E6247C63}" srcOrd="0" destOrd="0" presId="urn:microsoft.com/office/officeart/2005/8/layout/hierarchy2"/>
    <dgm:cxn modelId="{14A68A66-B530-4B59-9060-0736B1A7BEDB}" type="presOf" srcId="{34C0CB06-D0AF-45A1-ACC5-C7B9B707688B}" destId="{1B2D2975-6172-4E91-98E5-1D75697AA9AA}" srcOrd="0" destOrd="0" presId="urn:microsoft.com/office/officeart/2005/8/layout/hierarchy2"/>
    <dgm:cxn modelId="{38BD4867-1BE0-4767-8460-CC75E409FBD3}" type="presOf" srcId="{69EAE5DB-58EC-481A-BFC0-5CA0743794F9}" destId="{F11EC6F0-4102-48FE-ADFC-319E053190D7}" srcOrd="0" destOrd="0" presId="urn:microsoft.com/office/officeart/2005/8/layout/hierarchy2"/>
    <dgm:cxn modelId="{4FB0F568-C2EA-44DA-B617-1A878820AF58}" srcId="{D911A008-B458-4240-BDA1-577A5CBFBBAD}" destId="{DD30ED3C-2652-4F7D-939B-015EA51B6D04}" srcOrd="0" destOrd="0" parTransId="{34C0CB06-D0AF-45A1-ACC5-C7B9B707688B}" sibTransId="{05C53B88-ABBE-48B5-A827-B6330E17688F}"/>
    <dgm:cxn modelId="{9B7C4353-34E1-4B51-9AAD-3CB4507A083F}" type="presOf" srcId="{F2A07343-7361-44F4-9F00-96D3A9FEE944}" destId="{24C62CC2-3162-44DC-9657-B3155F574F86}" srcOrd="0" destOrd="0" presId="urn:microsoft.com/office/officeart/2005/8/layout/hierarchy2"/>
    <dgm:cxn modelId="{9EBDA756-9AE2-42A3-B7E1-5C068BF63EA8}" srcId="{E22B1C67-7035-4679-91BF-9F07EF7146B1}" destId="{B874E202-510E-451C-BF00-6A144CB47A0B}" srcOrd="1" destOrd="0" parTransId="{81290268-6B99-4B0B-9C33-3C22BBAFFBB9}" sibTransId="{279FD6A7-87F7-4CAA-A27F-CEA934EEDFD7}"/>
    <dgm:cxn modelId="{F6388077-74BF-4DCD-8FE9-6D21BD3EC676}" type="presOf" srcId="{0CB6AE8F-6D01-479B-BB69-4594F16C98CF}" destId="{DB50D769-3C40-4AC6-BE11-78BEB0B60EB8}" srcOrd="1" destOrd="0" presId="urn:microsoft.com/office/officeart/2005/8/layout/hierarchy2"/>
    <dgm:cxn modelId="{1A048D77-DAA3-4468-89FC-2D083087A037}" type="presOf" srcId="{0CB6AE8F-6D01-479B-BB69-4594F16C98CF}" destId="{0A1E7BFB-0CD6-41CD-9AB7-06219B9C94E1}" srcOrd="0" destOrd="0" presId="urn:microsoft.com/office/officeart/2005/8/layout/hierarchy2"/>
    <dgm:cxn modelId="{C9137878-3A93-449B-B12D-44BB905C38F1}" srcId="{554D5266-8A02-4607-B0CB-DF599F74C5D6}" destId="{DCEB382E-CE86-49FA-B5B8-9C4B2155A00A}" srcOrd="0" destOrd="0" parTransId="{17187A68-B395-4D22-8538-A69C86BB1187}" sibTransId="{0F54EE7F-E3C6-43C0-8CF8-4C847868BA7B}"/>
    <dgm:cxn modelId="{5FD4A05A-04A1-464B-8EB8-F07B89BA9E45}" type="presOf" srcId="{3A042894-B888-4E5A-A79B-FF0F6C10E7D8}" destId="{C96B58EE-3694-4A35-8C8D-A79B3BF78747}" srcOrd="0" destOrd="0" presId="urn:microsoft.com/office/officeart/2005/8/layout/hierarchy2"/>
    <dgm:cxn modelId="{E5A4AF82-5113-48FA-9A77-E80AF1C92135}" type="presOf" srcId="{6F64F104-CC69-4BA4-B709-3538B96A5DD8}" destId="{8669F82F-861B-4DB3-9275-5A66FF86B34F}" srcOrd="0" destOrd="0" presId="urn:microsoft.com/office/officeart/2005/8/layout/hierarchy2"/>
    <dgm:cxn modelId="{D2EB6E85-ED56-4248-9B13-47C2C02124A5}" srcId="{B968DFAE-09DF-48B1-B3E7-4C448A9122BF}" destId="{A9E52CE3-044A-4525-9AB3-B7C1A04CDD2E}" srcOrd="1" destOrd="0" parTransId="{7D8E4087-68A4-42A4-9EE4-FF92434C2F7A}" sibTransId="{3B5F8430-2939-4FDF-89FD-1B866D474FD9}"/>
    <dgm:cxn modelId="{AA149285-3025-4267-8EB9-214A3AA1E78E}" type="presOf" srcId="{574DB62E-FC64-4A69-97B1-041E0D31F490}" destId="{83F0DC06-F422-4A76-8428-016A3195E0D5}" srcOrd="0" destOrd="0" presId="urn:microsoft.com/office/officeart/2005/8/layout/hierarchy2"/>
    <dgm:cxn modelId="{1A1E9687-B35F-4369-B34B-0040B8581F40}" srcId="{3A042894-B888-4E5A-A79B-FF0F6C10E7D8}" destId="{BAEEDC8E-DBEA-47AF-9581-2E8AE2A2C364}" srcOrd="0" destOrd="0" parTransId="{5F38F8F3-F5A6-4177-A95E-893168BF3644}" sibTransId="{07E62779-2638-4722-A3F0-189CB094B8FF}"/>
    <dgm:cxn modelId="{64951388-CC10-47E4-A65F-81797C063088}" srcId="{BAEEDC8E-DBEA-47AF-9581-2E8AE2A2C364}" destId="{24532372-3CD9-42E9-B62A-C5FBE2E6A1F9}" srcOrd="0" destOrd="0" parTransId="{E77F3F17-BC07-43CD-94A7-039A1DD5983C}" sibTransId="{9A14C328-151C-4AAF-B5F7-588B4F742C5E}"/>
    <dgm:cxn modelId="{6218768A-B18C-48DB-B314-287F87BC5E3B}" type="presOf" srcId="{FD2FA5CA-0EC3-4690-B170-6C25FF63C10F}" destId="{7F42C07B-28ED-444F-9254-8F8A73D38491}" srcOrd="0" destOrd="0" presId="urn:microsoft.com/office/officeart/2005/8/layout/hierarchy2"/>
    <dgm:cxn modelId="{14D01F8B-9F5C-47C0-B6F2-810660409AFE}" type="presOf" srcId="{DD30ED3C-2652-4F7D-939B-015EA51B6D04}" destId="{4CFCAECC-F4AA-46CE-BBA4-ED4FC4448396}" srcOrd="0" destOrd="0" presId="urn:microsoft.com/office/officeart/2005/8/layout/hierarchy2"/>
    <dgm:cxn modelId="{6663628E-5F3E-4F5B-B6FF-4D12AE539CD9}" type="presOf" srcId="{B786C4C9-252A-4F60-84AD-04FD9BE6E1EE}" destId="{4CAC2057-E4BB-448D-8A11-A4770BAA1340}" srcOrd="1" destOrd="0" presId="urn:microsoft.com/office/officeart/2005/8/layout/hierarchy2"/>
    <dgm:cxn modelId="{65964390-5B4D-4DB0-94C8-ACD133AFFF72}" type="presOf" srcId="{17187A68-B395-4D22-8538-A69C86BB1187}" destId="{06110456-B507-4E23-814E-119FDFEEF3FE}" srcOrd="1" destOrd="0" presId="urn:microsoft.com/office/officeart/2005/8/layout/hierarchy2"/>
    <dgm:cxn modelId="{B7747599-5FFE-4B0E-8B66-7BCFCBED72CF}" type="presOf" srcId="{252558A2-5D37-4BA6-88BB-C19DC7A087E2}" destId="{CDB97C9B-6E2C-4ED8-B73B-D07C6E74CBE1}" srcOrd="1" destOrd="0" presId="urn:microsoft.com/office/officeart/2005/8/layout/hierarchy2"/>
    <dgm:cxn modelId="{DE48459C-6BD8-4003-992D-1104DE04F89C}" type="presOf" srcId="{8475AC10-93CC-433D-B123-E47CFD1668A2}" destId="{F16270D2-78BC-48DB-BEF9-2B3306B0E1B3}" srcOrd="1" destOrd="0" presId="urn:microsoft.com/office/officeart/2005/8/layout/hierarchy2"/>
    <dgm:cxn modelId="{F271C29C-3663-4CEE-9787-92DC8CC90851}" type="presOf" srcId="{F2A07343-7361-44F4-9F00-96D3A9FEE944}" destId="{C26D88C7-B5AC-4D81-B768-89C174875B6A}" srcOrd="1" destOrd="0" presId="urn:microsoft.com/office/officeart/2005/8/layout/hierarchy2"/>
    <dgm:cxn modelId="{6982E79C-B2C4-430A-858D-361DDC9B8FB1}" type="presOf" srcId="{B968DFAE-09DF-48B1-B3E7-4C448A9122BF}" destId="{795F4472-CA5E-44BE-A45F-593DB56A04BE}" srcOrd="0" destOrd="0" presId="urn:microsoft.com/office/officeart/2005/8/layout/hierarchy2"/>
    <dgm:cxn modelId="{336BFA9D-4FD8-458B-88D8-41E6F616EA2F}" type="presOf" srcId="{9DA452FB-0FB4-4BFE-99FA-E58D92DC77A2}" destId="{B794CACD-6C32-4014-8D33-FA2BD84D2CC2}" srcOrd="0" destOrd="0" presId="urn:microsoft.com/office/officeart/2005/8/layout/hierarchy2"/>
    <dgm:cxn modelId="{D49449A0-8E07-49E4-9B99-46F41BE064F9}" srcId="{B968DFAE-09DF-48B1-B3E7-4C448A9122BF}" destId="{69EAE5DB-58EC-481A-BFC0-5CA0743794F9}" srcOrd="0" destOrd="0" parTransId="{B786C4C9-252A-4F60-84AD-04FD9BE6E1EE}" sibTransId="{D66AFD1D-08F8-4C01-B8CC-C1CE7794057D}"/>
    <dgm:cxn modelId="{9CB215A1-CA6E-44F8-81FE-2E4D4FA62179}" type="presOf" srcId="{EBE9F8C5-4B2E-4F72-BFA8-F99BB85BEB47}" destId="{C89C9BED-8DDD-495C-AB8A-B5617F7A7D7D}" srcOrd="1" destOrd="0" presId="urn:microsoft.com/office/officeart/2005/8/layout/hierarchy2"/>
    <dgm:cxn modelId="{6E1DD0A8-83D5-4843-B328-CA9FEF1CDB1C}" type="presOf" srcId="{8475AC10-93CC-433D-B123-E47CFD1668A2}" destId="{FE45419D-7D54-41F0-8CE1-811B22C0738B}" srcOrd="0" destOrd="0" presId="urn:microsoft.com/office/officeart/2005/8/layout/hierarchy2"/>
    <dgm:cxn modelId="{47CF89AC-DCB7-4971-A770-7A6DA30720BB}" type="presOf" srcId="{EBE9F8C5-4B2E-4F72-BFA8-F99BB85BEB47}" destId="{3339E3BC-EE9D-4C69-BDB0-749FA32B723C}" srcOrd="0" destOrd="0" presId="urn:microsoft.com/office/officeart/2005/8/layout/hierarchy2"/>
    <dgm:cxn modelId="{AA330AB0-F41F-8E46-A50C-714FB5AF6178}" srcId="{A9E52CE3-044A-4525-9AB3-B7C1A04CDD2E}" destId="{0109D0CB-C538-FC4D-BC40-B563C9FE841B}" srcOrd="2" destOrd="0" parTransId="{99EE185C-1406-2F48-99BA-B156314124B3}" sibTransId="{874F4357-BEE1-C045-B29D-F2B67B0B9924}"/>
    <dgm:cxn modelId="{E76E4FB5-849C-4E02-A638-75A09A9C25D6}" srcId="{BAEEDC8E-DBEA-47AF-9581-2E8AE2A2C364}" destId="{D911A008-B458-4240-BDA1-577A5CBFBBAD}" srcOrd="2" destOrd="0" parTransId="{461AD3A7-2F31-4715-B9D0-C9046399228E}" sibTransId="{FB59085F-8C97-4376-B690-D283883696CC}"/>
    <dgm:cxn modelId="{90B71EB6-7BE4-4622-8D01-DCB9502F29CB}" type="presOf" srcId="{252558A2-5D37-4BA6-88BB-C19DC7A087E2}" destId="{62A623D0-B05E-4AC9-9ADB-6D4490AF75E4}" srcOrd="0" destOrd="0" presId="urn:microsoft.com/office/officeart/2005/8/layout/hierarchy2"/>
    <dgm:cxn modelId="{EEF741B9-F290-4EF6-BC48-E7E26539C529}" srcId="{3A042894-B888-4E5A-A79B-FF0F6C10E7D8}" destId="{E22B1C67-7035-4679-91BF-9F07EF7146B1}" srcOrd="1" destOrd="0" parTransId="{BE4F2E41-DDD2-4BC3-92FF-31DE7FD9B4D8}" sibTransId="{8D3AE858-F020-4816-BF42-93D4D21A9C18}"/>
    <dgm:cxn modelId="{A3AA2EBA-9B69-42F8-BA52-5C6C034C584F}" type="presOf" srcId="{2082C7EB-CC75-4E30-A533-0D4D68536FFC}" destId="{702404D4-BEFD-45C9-A8B1-57124A722005}" srcOrd="1" destOrd="0" presId="urn:microsoft.com/office/officeart/2005/8/layout/hierarchy2"/>
    <dgm:cxn modelId="{4F566ABC-5FBE-4036-81D9-FFAB53B85D17}" type="presOf" srcId="{158CED47-F8A3-498B-AE22-AD11BDB91237}" destId="{9A529F61-4296-4877-BC80-DB882004E040}" srcOrd="0" destOrd="0" presId="urn:microsoft.com/office/officeart/2005/8/layout/hierarchy2"/>
    <dgm:cxn modelId="{A617B9BD-60B9-4C02-AE69-EE9A0AD66729}" type="presOf" srcId="{7D8E4087-68A4-42A4-9EE4-FF92434C2F7A}" destId="{8EF7CC4C-DEA5-4DA5-8428-9546310929E3}" srcOrd="1" destOrd="0" presId="urn:microsoft.com/office/officeart/2005/8/layout/hierarchy2"/>
    <dgm:cxn modelId="{1EE2A7C1-FB71-46A2-B337-980476D47CF4}" type="presOf" srcId="{66F28B48-F6E9-4117-839E-0D4789C35112}" destId="{0DB96B8E-AB00-4D83-92A8-0BA69E62393A}" srcOrd="0" destOrd="0" presId="urn:microsoft.com/office/officeart/2005/8/layout/hierarchy2"/>
    <dgm:cxn modelId="{42CBADC2-E87D-4985-A46A-A15D1F2E4616}" type="presOf" srcId="{E77F3F17-BC07-43CD-94A7-039A1DD5983C}" destId="{3B460BBF-80A6-4189-BDA2-BDF5E0203714}" srcOrd="0" destOrd="0" presId="urn:microsoft.com/office/officeart/2005/8/layout/hierarchy2"/>
    <dgm:cxn modelId="{A052D9C2-FF3B-4B92-868C-363DE570A0C7}" type="presOf" srcId="{461AD3A7-2F31-4715-B9D0-C9046399228E}" destId="{1EEBCFA9-25F9-4C29-82AE-F7E3A51020EC}" srcOrd="0" destOrd="0" presId="urn:microsoft.com/office/officeart/2005/8/layout/hierarchy2"/>
    <dgm:cxn modelId="{9785AEC9-CBFF-0141-9A3C-F89D523815C7}" type="presOf" srcId="{99EE185C-1406-2F48-99BA-B156314124B3}" destId="{8A543E2B-8EC1-984C-90BC-7DC4161B60EF}" srcOrd="0" destOrd="0" presId="urn:microsoft.com/office/officeart/2005/8/layout/hierarchy2"/>
    <dgm:cxn modelId="{F37436CC-85A5-45FF-9E59-DD961CACE12E}" type="presOf" srcId="{81290268-6B99-4B0B-9C33-3C22BBAFFBB9}" destId="{88BE6F92-126E-4ADF-8A86-4ACCA927C6F2}" srcOrd="0" destOrd="0" presId="urn:microsoft.com/office/officeart/2005/8/layout/hierarchy2"/>
    <dgm:cxn modelId="{3A564ACD-F110-4C25-9396-08E1093DDBBB}" type="presOf" srcId="{5D3D523C-10E2-4475-906A-647117B6B109}" destId="{A3C86C6C-DEA3-4EF6-A32E-F2AA3A287969}" srcOrd="0" destOrd="0" presId="urn:microsoft.com/office/officeart/2005/8/layout/hierarchy2"/>
    <dgm:cxn modelId="{0212E8CD-24C6-419E-BE1E-0F89B1EFE884}" type="presOf" srcId="{74BB2763-30F7-4720-9C5E-90B0CCA2805A}" destId="{A8D170A9-1BDB-421D-A560-3E62C41539EA}" srcOrd="0" destOrd="0" presId="urn:microsoft.com/office/officeart/2005/8/layout/hierarchy2"/>
    <dgm:cxn modelId="{DE71BCCE-25D4-7042-B1B7-101EFD6455FD}" type="presOf" srcId="{0109D0CB-C538-FC4D-BC40-B563C9FE841B}" destId="{012AD332-1D36-F14E-AAD3-A63F5AA9864A}" srcOrd="0" destOrd="0" presId="urn:microsoft.com/office/officeart/2005/8/layout/hierarchy2"/>
    <dgm:cxn modelId="{CA5662D0-5EFB-451C-93A0-648D1BD4FC4C}" type="presOf" srcId="{574DB62E-FC64-4A69-97B1-041E0D31F490}" destId="{BEB544CE-4555-4A6D-89DE-79C8DC586A0A}" srcOrd="1" destOrd="0" presId="urn:microsoft.com/office/officeart/2005/8/layout/hierarchy2"/>
    <dgm:cxn modelId="{3FB79ED6-7265-4C08-BB5E-95658EE92FDA}" srcId="{B874E202-510E-451C-BF00-6A144CB47A0B}" destId="{FD2FA5CA-0EC3-4690-B170-6C25FF63C10F}" srcOrd="0" destOrd="0" parTransId="{7368E047-A333-4173-B175-6245B741EE03}" sibTransId="{F6B7D3FC-66DD-47D4-994B-00922375289F}"/>
    <dgm:cxn modelId="{D8E95FE2-2DB6-425A-B6CB-885221ADA363}" type="presOf" srcId="{2082C7EB-CC75-4E30-A533-0D4D68536FFC}" destId="{B27E2BBD-B2DD-40AC-8291-B2CFC3B3FE99}" srcOrd="0" destOrd="0" presId="urn:microsoft.com/office/officeart/2005/8/layout/hierarchy2"/>
    <dgm:cxn modelId="{16EB90E3-E542-4812-9306-389EB9CB3A9A}" type="presOf" srcId="{A9D6F740-D762-4519-974C-021831E6716A}" destId="{8BE638CF-3EE6-4D0B-AD97-9A424F446B05}" srcOrd="1" destOrd="0" presId="urn:microsoft.com/office/officeart/2005/8/layout/hierarchy2"/>
    <dgm:cxn modelId="{305709E5-3C91-4BCD-BF92-182962865634}" srcId="{B874E202-510E-451C-BF00-6A144CB47A0B}" destId="{6F64F104-CC69-4BA4-B709-3538B96A5DD8}" srcOrd="1" destOrd="0" parTransId="{252558A2-5D37-4BA6-88BB-C19DC7A087E2}" sibTransId="{DEE144B0-6EDE-43DC-BB7E-2A5033BAAC1A}"/>
    <dgm:cxn modelId="{E99503EC-FAA7-43E8-83DA-1ADAEE86B31F}" type="presOf" srcId="{B786C4C9-252A-4F60-84AD-04FD9BE6E1EE}" destId="{C5C868D1-1ED7-43B3-8957-95DD25AB0FE6}" srcOrd="0" destOrd="0" presId="urn:microsoft.com/office/officeart/2005/8/layout/hierarchy2"/>
    <dgm:cxn modelId="{33DD57EF-D14E-425F-896B-0F255EF30CBC}" type="presOf" srcId="{88C0A8DA-D08F-486E-931A-06AF226EB57F}" destId="{F150476E-CE08-4FC3-A118-AEF979CB4E04}" srcOrd="0" destOrd="0" presId="urn:microsoft.com/office/officeart/2005/8/layout/hierarchy2"/>
    <dgm:cxn modelId="{059DB3F1-B6DA-4B35-BD2D-91F90B8A4E25}" type="presOf" srcId="{E22B1C67-7035-4679-91BF-9F07EF7146B1}" destId="{FCDC67D1-51C1-476F-91E4-7105B6B6B494}" srcOrd="0" destOrd="0" presId="urn:microsoft.com/office/officeart/2005/8/layout/hierarchy2"/>
    <dgm:cxn modelId="{C9D5A8F4-961E-47B9-805E-452A53711E94}" type="presOf" srcId="{7368E047-A333-4173-B175-6245B741EE03}" destId="{5773BFE7-C2FE-43FC-84CF-3D9E50E5E3F4}" srcOrd="1" destOrd="0" presId="urn:microsoft.com/office/officeart/2005/8/layout/hierarchy2"/>
    <dgm:cxn modelId="{89A937F6-94E9-49AF-8D6E-EF946ADF33BC}" type="presOf" srcId="{7368E047-A333-4173-B175-6245B741EE03}" destId="{D9F430BD-A515-482D-8108-BC7451512485}" srcOrd="0" destOrd="0" presId="urn:microsoft.com/office/officeart/2005/8/layout/hierarchy2"/>
    <dgm:cxn modelId="{6015F8B7-31B0-4F46-9523-D380B7F10D53}" type="presParOf" srcId="{C96B58EE-3694-4A35-8C8D-A79B3BF78747}" destId="{40191054-E0BE-455D-AEA7-B603C077894A}" srcOrd="0" destOrd="0" presId="urn:microsoft.com/office/officeart/2005/8/layout/hierarchy2"/>
    <dgm:cxn modelId="{5CC90EB9-68EB-4B99-8626-5EFCEF5BE02E}" type="presParOf" srcId="{40191054-E0BE-455D-AEA7-B603C077894A}" destId="{F567A4C5-D147-4EDA-957A-18F891128FAE}" srcOrd="0" destOrd="0" presId="urn:microsoft.com/office/officeart/2005/8/layout/hierarchy2"/>
    <dgm:cxn modelId="{2E5EFAEB-135F-46FA-A6BB-9DAFC6294A80}" type="presParOf" srcId="{40191054-E0BE-455D-AEA7-B603C077894A}" destId="{61E513E1-7FB9-4C84-A450-CF999ED8B21F}" srcOrd="1" destOrd="0" presId="urn:microsoft.com/office/officeart/2005/8/layout/hierarchy2"/>
    <dgm:cxn modelId="{6558104A-AF62-444D-8A50-438F35EBB94C}" type="presParOf" srcId="{61E513E1-7FB9-4C84-A450-CF999ED8B21F}" destId="{3B460BBF-80A6-4189-BDA2-BDF5E0203714}" srcOrd="0" destOrd="0" presId="urn:microsoft.com/office/officeart/2005/8/layout/hierarchy2"/>
    <dgm:cxn modelId="{44D94B80-52BC-4942-904F-8143EE8815C2}" type="presParOf" srcId="{3B460BBF-80A6-4189-BDA2-BDF5E0203714}" destId="{A682BED9-34E6-4D5E-948B-23D48D128302}" srcOrd="0" destOrd="0" presId="urn:microsoft.com/office/officeart/2005/8/layout/hierarchy2"/>
    <dgm:cxn modelId="{97D8218B-D6FC-4A12-9383-499E31B5E1BE}" type="presParOf" srcId="{61E513E1-7FB9-4C84-A450-CF999ED8B21F}" destId="{6CB63E2F-E3BE-43BF-B876-50F959DF4690}" srcOrd="1" destOrd="0" presId="urn:microsoft.com/office/officeart/2005/8/layout/hierarchy2"/>
    <dgm:cxn modelId="{393977A4-05AD-4F73-BA78-704C47B48A2E}" type="presParOf" srcId="{6CB63E2F-E3BE-43BF-B876-50F959DF4690}" destId="{F857550C-968E-47D0-9009-75CE679E1B64}" srcOrd="0" destOrd="0" presId="urn:microsoft.com/office/officeart/2005/8/layout/hierarchy2"/>
    <dgm:cxn modelId="{C884DE4B-9F40-46CE-AFE7-1E6A77126EFD}" type="presParOf" srcId="{6CB63E2F-E3BE-43BF-B876-50F959DF4690}" destId="{C9DB760F-A532-4FCF-8C74-959CB9AC5090}" srcOrd="1" destOrd="0" presId="urn:microsoft.com/office/officeart/2005/8/layout/hierarchy2"/>
    <dgm:cxn modelId="{4D37782F-D59D-478E-AB63-A028A50E5E4D}" type="presParOf" srcId="{C9DB760F-A532-4FCF-8C74-959CB9AC5090}" destId="{0A1E7BFB-0CD6-41CD-9AB7-06219B9C94E1}" srcOrd="0" destOrd="0" presId="urn:microsoft.com/office/officeart/2005/8/layout/hierarchy2"/>
    <dgm:cxn modelId="{FA9BD8F6-DEDD-4ACD-B94A-50C6F3D224D8}" type="presParOf" srcId="{0A1E7BFB-0CD6-41CD-9AB7-06219B9C94E1}" destId="{DB50D769-3C40-4AC6-BE11-78BEB0B60EB8}" srcOrd="0" destOrd="0" presId="urn:microsoft.com/office/officeart/2005/8/layout/hierarchy2"/>
    <dgm:cxn modelId="{44ADF377-7573-4BC5-BD3A-BF4E97F96807}" type="presParOf" srcId="{C9DB760F-A532-4FCF-8C74-959CB9AC5090}" destId="{427223C8-7721-47DA-9DDD-0F1742159BC6}" srcOrd="1" destOrd="0" presId="urn:microsoft.com/office/officeart/2005/8/layout/hierarchy2"/>
    <dgm:cxn modelId="{CB191CA0-8885-459B-A827-706EA03AD3D8}" type="presParOf" srcId="{427223C8-7721-47DA-9DDD-0F1742159BC6}" destId="{4DB704EA-15B2-48A1-9167-36CF09C66A7E}" srcOrd="0" destOrd="0" presId="urn:microsoft.com/office/officeart/2005/8/layout/hierarchy2"/>
    <dgm:cxn modelId="{C264F356-EB73-4D35-8698-04375EAE5C80}" type="presParOf" srcId="{427223C8-7721-47DA-9DDD-0F1742159BC6}" destId="{C5398F9F-1FE7-4CD9-AFA9-D7C91B01AD7D}" srcOrd="1" destOrd="0" presId="urn:microsoft.com/office/officeart/2005/8/layout/hierarchy2"/>
    <dgm:cxn modelId="{338C0140-2701-448F-B598-1B6790FF03CB}" type="presParOf" srcId="{C5398F9F-1FE7-4CD9-AFA9-D7C91B01AD7D}" destId="{FE45419D-7D54-41F0-8CE1-811B22C0738B}" srcOrd="0" destOrd="0" presId="urn:microsoft.com/office/officeart/2005/8/layout/hierarchy2"/>
    <dgm:cxn modelId="{50C66B18-C93A-4453-8BBC-3C4D30E89291}" type="presParOf" srcId="{FE45419D-7D54-41F0-8CE1-811B22C0738B}" destId="{F16270D2-78BC-48DB-BEF9-2B3306B0E1B3}" srcOrd="0" destOrd="0" presId="urn:microsoft.com/office/officeart/2005/8/layout/hierarchy2"/>
    <dgm:cxn modelId="{EAE567BF-8C81-42BE-8BA1-9AA67A53E725}" type="presParOf" srcId="{C5398F9F-1FE7-4CD9-AFA9-D7C91B01AD7D}" destId="{00B1DA07-7437-40E1-B13B-F2BE752CE49A}" srcOrd="1" destOrd="0" presId="urn:microsoft.com/office/officeart/2005/8/layout/hierarchy2"/>
    <dgm:cxn modelId="{A8C2713C-F18F-4AF5-9861-1DA3692FFA75}" type="presParOf" srcId="{00B1DA07-7437-40E1-B13B-F2BE752CE49A}" destId="{F150476E-CE08-4FC3-A118-AEF979CB4E04}" srcOrd="0" destOrd="0" presId="urn:microsoft.com/office/officeart/2005/8/layout/hierarchy2"/>
    <dgm:cxn modelId="{A78BCE5B-2516-4110-8D48-CA7FFB0E8FF4}" type="presParOf" srcId="{00B1DA07-7437-40E1-B13B-F2BE752CE49A}" destId="{B6D2A6EA-5B8C-459E-8247-A60539C81E86}" srcOrd="1" destOrd="0" presId="urn:microsoft.com/office/officeart/2005/8/layout/hierarchy2"/>
    <dgm:cxn modelId="{0B5C7850-9AEC-4B67-849E-BC1F07C97FB5}" type="presParOf" srcId="{61E513E1-7FB9-4C84-A450-CF999ED8B21F}" destId="{0DB96B8E-AB00-4D83-92A8-0BA69E62393A}" srcOrd="2" destOrd="0" presId="urn:microsoft.com/office/officeart/2005/8/layout/hierarchy2"/>
    <dgm:cxn modelId="{F581251B-4694-48E8-A243-4A6DDE4EA155}" type="presParOf" srcId="{0DB96B8E-AB00-4D83-92A8-0BA69E62393A}" destId="{6C388ED4-CB1F-47AF-9300-0BBC279C68BE}" srcOrd="0" destOrd="0" presId="urn:microsoft.com/office/officeart/2005/8/layout/hierarchy2"/>
    <dgm:cxn modelId="{1487344C-C37E-45C8-8BDF-AE4F834A84D4}" type="presParOf" srcId="{61E513E1-7FB9-4C84-A450-CF999ED8B21F}" destId="{952CDA90-F785-4002-B0D3-8F6080270A96}" srcOrd="3" destOrd="0" presId="urn:microsoft.com/office/officeart/2005/8/layout/hierarchy2"/>
    <dgm:cxn modelId="{7F3EBBFA-1722-409A-8E1B-74A38FB94491}" type="presParOf" srcId="{952CDA90-F785-4002-B0D3-8F6080270A96}" destId="{57D12988-AC57-46F6-A6C9-9CA1426EC46A}" srcOrd="0" destOrd="0" presId="urn:microsoft.com/office/officeart/2005/8/layout/hierarchy2"/>
    <dgm:cxn modelId="{3E4385FE-B97E-421A-92AB-969F71EBAE3D}" type="presParOf" srcId="{952CDA90-F785-4002-B0D3-8F6080270A96}" destId="{D6E65A36-691B-47A9-86D7-A733BBD39564}" srcOrd="1" destOrd="0" presId="urn:microsoft.com/office/officeart/2005/8/layout/hierarchy2"/>
    <dgm:cxn modelId="{1D15D0A6-F3AC-49AD-9B62-12D53B8CA2CE}" type="presParOf" srcId="{D6E65A36-691B-47A9-86D7-A733BBD39564}" destId="{83F0DC06-F422-4A76-8428-016A3195E0D5}" srcOrd="0" destOrd="0" presId="urn:microsoft.com/office/officeart/2005/8/layout/hierarchy2"/>
    <dgm:cxn modelId="{6C793222-E717-4E0A-A29A-D466199E3554}" type="presParOf" srcId="{83F0DC06-F422-4A76-8428-016A3195E0D5}" destId="{BEB544CE-4555-4A6D-89DE-79C8DC586A0A}" srcOrd="0" destOrd="0" presId="urn:microsoft.com/office/officeart/2005/8/layout/hierarchy2"/>
    <dgm:cxn modelId="{4E0F77B7-C8C1-462B-9265-A0DB8DD212BB}" type="presParOf" srcId="{D6E65A36-691B-47A9-86D7-A733BBD39564}" destId="{2B476B79-4102-498A-9707-ECACB29BC0BF}" srcOrd="1" destOrd="0" presId="urn:microsoft.com/office/officeart/2005/8/layout/hierarchy2"/>
    <dgm:cxn modelId="{30743C4F-6D23-4C66-9241-F4505DDA8D36}" type="presParOf" srcId="{2B476B79-4102-498A-9707-ECACB29BC0BF}" destId="{FB47499D-14F7-48CF-8475-619419D07EAC}" srcOrd="0" destOrd="0" presId="urn:microsoft.com/office/officeart/2005/8/layout/hierarchy2"/>
    <dgm:cxn modelId="{3BF2E84F-31A1-4369-9D1F-D96311835144}" type="presParOf" srcId="{2B476B79-4102-498A-9707-ECACB29BC0BF}" destId="{E62C9DC2-1345-4B61-917B-42FC00D18F5C}" srcOrd="1" destOrd="0" presId="urn:microsoft.com/office/officeart/2005/8/layout/hierarchy2"/>
    <dgm:cxn modelId="{44C0BF98-F029-46AD-9DA8-9E48A27C5086}" type="presParOf" srcId="{E62C9DC2-1345-4B61-917B-42FC00D18F5C}" destId="{A8D170A9-1BDB-421D-A560-3E62C41539EA}" srcOrd="0" destOrd="0" presId="urn:microsoft.com/office/officeart/2005/8/layout/hierarchy2"/>
    <dgm:cxn modelId="{75670F07-10B2-4165-A588-B0B9479FCE8F}" type="presParOf" srcId="{A8D170A9-1BDB-421D-A560-3E62C41539EA}" destId="{5DE80039-8ABE-4DFD-95C3-7040E80D53B6}" srcOrd="0" destOrd="0" presId="urn:microsoft.com/office/officeart/2005/8/layout/hierarchy2"/>
    <dgm:cxn modelId="{90BC8850-2AE5-4FE2-841C-79DE0EFEFBCD}" type="presParOf" srcId="{E62C9DC2-1345-4B61-917B-42FC00D18F5C}" destId="{A04783C3-DC48-40C7-978A-4516E70F5802}" srcOrd="1" destOrd="0" presId="urn:microsoft.com/office/officeart/2005/8/layout/hierarchy2"/>
    <dgm:cxn modelId="{41C76597-1418-4A50-8905-5F6AE9C4683A}" type="presParOf" srcId="{A04783C3-DC48-40C7-978A-4516E70F5802}" destId="{9A529F61-4296-4877-BC80-DB882004E040}" srcOrd="0" destOrd="0" presId="urn:microsoft.com/office/officeart/2005/8/layout/hierarchy2"/>
    <dgm:cxn modelId="{4F41AC67-5F02-459F-A763-11AC1379DC94}" type="presParOf" srcId="{A04783C3-DC48-40C7-978A-4516E70F5802}" destId="{49E8AB0F-2227-443B-A5D4-45A8C6CF047B}" srcOrd="1" destOrd="0" presId="urn:microsoft.com/office/officeart/2005/8/layout/hierarchy2"/>
    <dgm:cxn modelId="{F68C6D02-E809-4D23-893D-88919041517B}" type="presParOf" srcId="{61E513E1-7FB9-4C84-A450-CF999ED8B21F}" destId="{1EEBCFA9-25F9-4C29-82AE-F7E3A51020EC}" srcOrd="4" destOrd="0" presId="urn:microsoft.com/office/officeart/2005/8/layout/hierarchy2"/>
    <dgm:cxn modelId="{AAE9CEF7-928F-4526-9B69-E24839AA1A13}" type="presParOf" srcId="{1EEBCFA9-25F9-4C29-82AE-F7E3A51020EC}" destId="{4354F09D-B96F-46CF-BC39-8725A514E2EF}" srcOrd="0" destOrd="0" presId="urn:microsoft.com/office/officeart/2005/8/layout/hierarchy2"/>
    <dgm:cxn modelId="{7D40B7E5-3F9A-4770-BF0D-4C75B00CF18B}" type="presParOf" srcId="{61E513E1-7FB9-4C84-A450-CF999ED8B21F}" destId="{FE82F75A-F2A7-4F09-AFB9-AF72D8A28033}" srcOrd="5" destOrd="0" presId="urn:microsoft.com/office/officeart/2005/8/layout/hierarchy2"/>
    <dgm:cxn modelId="{4597D7C7-9513-4CA5-B020-DF4FD27DB4F4}" type="presParOf" srcId="{FE82F75A-F2A7-4F09-AFB9-AF72D8A28033}" destId="{67C93B2E-867C-4543-B95E-4903CE0FBBDE}" srcOrd="0" destOrd="0" presId="urn:microsoft.com/office/officeart/2005/8/layout/hierarchy2"/>
    <dgm:cxn modelId="{7218339D-B647-47C9-A97A-3B8463BE6C8B}" type="presParOf" srcId="{FE82F75A-F2A7-4F09-AFB9-AF72D8A28033}" destId="{C803229F-642E-420D-A65D-EA93071C8C13}" srcOrd="1" destOrd="0" presId="urn:microsoft.com/office/officeart/2005/8/layout/hierarchy2"/>
    <dgm:cxn modelId="{F0C85826-1EDE-4E70-A376-CB50944B45D3}" type="presParOf" srcId="{C803229F-642E-420D-A65D-EA93071C8C13}" destId="{1B2D2975-6172-4E91-98E5-1D75697AA9AA}" srcOrd="0" destOrd="0" presId="urn:microsoft.com/office/officeart/2005/8/layout/hierarchy2"/>
    <dgm:cxn modelId="{7404C42C-A02F-4539-892C-05B10570DF49}" type="presParOf" srcId="{1B2D2975-6172-4E91-98E5-1D75697AA9AA}" destId="{03E3F561-4311-4CEA-9808-C8EE42BF4B04}" srcOrd="0" destOrd="0" presId="urn:microsoft.com/office/officeart/2005/8/layout/hierarchy2"/>
    <dgm:cxn modelId="{8D06DBC6-A998-43E3-951B-4917E03ED986}" type="presParOf" srcId="{C803229F-642E-420D-A65D-EA93071C8C13}" destId="{CAA13743-0703-4636-9DF9-7A2F678601B2}" srcOrd="1" destOrd="0" presId="urn:microsoft.com/office/officeart/2005/8/layout/hierarchy2"/>
    <dgm:cxn modelId="{808DC4D1-84B5-43EE-9215-DA75202B9DFA}" type="presParOf" srcId="{CAA13743-0703-4636-9DF9-7A2F678601B2}" destId="{4CFCAECC-F4AA-46CE-BBA4-ED4FC4448396}" srcOrd="0" destOrd="0" presId="urn:microsoft.com/office/officeart/2005/8/layout/hierarchy2"/>
    <dgm:cxn modelId="{7CB38FE1-CDFD-455D-BA92-45928F00E1F3}" type="presParOf" srcId="{CAA13743-0703-4636-9DF9-7A2F678601B2}" destId="{4DAB3A53-72A9-45C5-9639-DC8F70D2FAA2}" srcOrd="1" destOrd="0" presId="urn:microsoft.com/office/officeart/2005/8/layout/hierarchy2"/>
    <dgm:cxn modelId="{8570F247-1291-4D3A-B6DA-F9A854659658}" type="presParOf" srcId="{61E513E1-7FB9-4C84-A450-CF999ED8B21F}" destId="{F3150BB2-26F5-495D-9BC8-BDCB8729269B}" srcOrd="6" destOrd="0" presId="urn:microsoft.com/office/officeart/2005/8/layout/hierarchy2"/>
    <dgm:cxn modelId="{2D812041-E897-47CF-B2FF-5DB430A93ECB}" type="presParOf" srcId="{F3150BB2-26F5-495D-9BC8-BDCB8729269B}" destId="{8BE638CF-3EE6-4D0B-AD97-9A424F446B05}" srcOrd="0" destOrd="0" presId="urn:microsoft.com/office/officeart/2005/8/layout/hierarchy2"/>
    <dgm:cxn modelId="{7553B81C-7EA0-45DD-99DB-DCE97A803867}" type="presParOf" srcId="{61E513E1-7FB9-4C84-A450-CF999ED8B21F}" destId="{4832ADB8-D7C5-4AB9-8F7A-6D982680E169}" srcOrd="7" destOrd="0" presId="urn:microsoft.com/office/officeart/2005/8/layout/hierarchy2"/>
    <dgm:cxn modelId="{BDC4E92E-403D-4DA7-AC9B-176FF6C90544}" type="presParOf" srcId="{4832ADB8-D7C5-4AB9-8F7A-6D982680E169}" destId="{02A474B2-1C6E-48E6-9E2F-2DAF137E8749}" srcOrd="0" destOrd="0" presId="urn:microsoft.com/office/officeart/2005/8/layout/hierarchy2"/>
    <dgm:cxn modelId="{B356A94F-0E83-409E-812D-BA279E5837CA}" type="presParOf" srcId="{4832ADB8-D7C5-4AB9-8F7A-6D982680E169}" destId="{281134ED-668A-43E5-B4E7-1F3F21C35C38}" srcOrd="1" destOrd="0" presId="urn:microsoft.com/office/officeart/2005/8/layout/hierarchy2"/>
    <dgm:cxn modelId="{ACD1F2D9-22F2-4DE9-AC4F-CD2958187420}" type="presParOf" srcId="{281134ED-668A-43E5-B4E7-1F3F21C35C38}" destId="{4548DB61-3113-4C59-B519-1C4B05EBACA8}" srcOrd="0" destOrd="0" presId="urn:microsoft.com/office/officeart/2005/8/layout/hierarchy2"/>
    <dgm:cxn modelId="{32CBAC83-278E-4014-B1E6-7659F81A5789}" type="presParOf" srcId="{4548DB61-3113-4C59-B519-1C4B05EBACA8}" destId="{06110456-B507-4E23-814E-119FDFEEF3FE}" srcOrd="0" destOrd="0" presId="urn:microsoft.com/office/officeart/2005/8/layout/hierarchy2"/>
    <dgm:cxn modelId="{EDAA88FC-36D3-42F9-A3C5-BB6053000DBC}" type="presParOf" srcId="{281134ED-668A-43E5-B4E7-1F3F21C35C38}" destId="{9D6971E5-6D0B-4C63-8981-C35C2EF13D5C}" srcOrd="1" destOrd="0" presId="urn:microsoft.com/office/officeart/2005/8/layout/hierarchy2"/>
    <dgm:cxn modelId="{E6C023FC-43C3-46C9-A61D-01FA00A39EDD}" type="presParOf" srcId="{9D6971E5-6D0B-4C63-8981-C35C2EF13D5C}" destId="{14D5F575-AF45-491E-83AA-1457F0287E13}" srcOrd="0" destOrd="0" presId="urn:microsoft.com/office/officeart/2005/8/layout/hierarchy2"/>
    <dgm:cxn modelId="{F4C9A7A4-760E-4600-8CDD-B1B1B412FF24}" type="presParOf" srcId="{9D6971E5-6D0B-4C63-8981-C35C2EF13D5C}" destId="{92E247C3-B456-4E7E-B13F-E4D1C6FA18F3}" srcOrd="1" destOrd="0" presId="urn:microsoft.com/office/officeart/2005/8/layout/hierarchy2"/>
    <dgm:cxn modelId="{B7E36F6E-AB92-4244-B91C-D66F9BB945A2}" type="presParOf" srcId="{C96B58EE-3694-4A35-8C8D-A79B3BF78747}" destId="{32A54E74-8B55-47ED-9434-384B7040F202}" srcOrd="1" destOrd="0" presId="urn:microsoft.com/office/officeart/2005/8/layout/hierarchy2"/>
    <dgm:cxn modelId="{B03F08FC-B667-42C6-9CD5-98EEB5B33945}" type="presParOf" srcId="{32A54E74-8B55-47ED-9434-384B7040F202}" destId="{FCDC67D1-51C1-476F-91E4-7105B6B6B494}" srcOrd="0" destOrd="0" presId="urn:microsoft.com/office/officeart/2005/8/layout/hierarchy2"/>
    <dgm:cxn modelId="{3E970A34-057E-4ADF-B5A3-E0A0AC8B619F}" type="presParOf" srcId="{32A54E74-8B55-47ED-9434-384B7040F202}" destId="{7A1FBC9B-A5C8-4718-B7C3-8095A77648D5}" srcOrd="1" destOrd="0" presId="urn:microsoft.com/office/officeart/2005/8/layout/hierarchy2"/>
    <dgm:cxn modelId="{098F42D2-4713-4531-B79C-42D65163ADBA}" type="presParOf" srcId="{7A1FBC9B-A5C8-4718-B7C3-8095A77648D5}" destId="{B27E2BBD-B2DD-40AC-8291-B2CFC3B3FE99}" srcOrd="0" destOrd="0" presId="urn:microsoft.com/office/officeart/2005/8/layout/hierarchy2"/>
    <dgm:cxn modelId="{5F7C90A9-E7AB-4E26-BB39-D84E7FE68737}" type="presParOf" srcId="{B27E2BBD-B2DD-40AC-8291-B2CFC3B3FE99}" destId="{702404D4-BEFD-45C9-A8B1-57124A722005}" srcOrd="0" destOrd="0" presId="urn:microsoft.com/office/officeart/2005/8/layout/hierarchy2"/>
    <dgm:cxn modelId="{6C7A18B1-AB87-4C3C-B3CD-D2ACBB7E4EF8}" type="presParOf" srcId="{7A1FBC9B-A5C8-4718-B7C3-8095A77648D5}" destId="{0F8FEB08-C3EB-443D-81CD-68277D73BD8B}" srcOrd="1" destOrd="0" presId="urn:microsoft.com/office/officeart/2005/8/layout/hierarchy2"/>
    <dgm:cxn modelId="{A1F8D0B0-CABD-4074-8492-7B9C6A3729E1}" type="presParOf" srcId="{0F8FEB08-C3EB-443D-81CD-68277D73BD8B}" destId="{795F4472-CA5E-44BE-A45F-593DB56A04BE}" srcOrd="0" destOrd="0" presId="urn:microsoft.com/office/officeart/2005/8/layout/hierarchy2"/>
    <dgm:cxn modelId="{4F0F5A32-ADBB-4E63-94BC-83C827300D24}" type="presParOf" srcId="{0F8FEB08-C3EB-443D-81CD-68277D73BD8B}" destId="{AE295342-F899-445F-9DF0-8F53AB9D4F30}" srcOrd="1" destOrd="0" presId="urn:microsoft.com/office/officeart/2005/8/layout/hierarchy2"/>
    <dgm:cxn modelId="{0BA16314-E3C2-4054-B034-4E8907DE2C3A}" type="presParOf" srcId="{AE295342-F899-445F-9DF0-8F53AB9D4F30}" destId="{C5C868D1-1ED7-43B3-8957-95DD25AB0FE6}" srcOrd="0" destOrd="0" presId="urn:microsoft.com/office/officeart/2005/8/layout/hierarchy2"/>
    <dgm:cxn modelId="{29F3B46D-B317-46E7-BE87-E7448CBC6CF8}" type="presParOf" srcId="{C5C868D1-1ED7-43B3-8957-95DD25AB0FE6}" destId="{4CAC2057-E4BB-448D-8A11-A4770BAA1340}" srcOrd="0" destOrd="0" presId="urn:microsoft.com/office/officeart/2005/8/layout/hierarchy2"/>
    <dgm:cxn modelId="{61AC2837-9E00-49CC-9A80-2EA73DE5B9C6}" type="presParOf" srcId="{AE295342-F899-445F-9DF0-8F53AB9D4F30}" destId="{43591DAC-77DB-405B-B5C5-2EDF3561296D}" srcOrd="1" destOrd="0" presId="urn:microsoft.com/office/officeart/2005/8/layout/hierarchy2"/>
    <dgm:cxn modelId="{9A46016A-AA9B-4D5B-8992-9E44B5162830}" type="presParOf" srcId="{43591DAC-77DB-405B-B5C5-2EDF3561296D}" destId="{F11EC6F0-4102-48FE-ADFC-319E053190D7}" srcOrd="0" destOrd="0" presId="urn:microsoft.com/office/officeart/2005/8/layout/hierarchy2"/>
    <dgm:cxn modelId="{38EEE162-F11F-4AFD-B867-4728670B22C1}" type="presParOf" srcId="{43591DAC-77DB-405B-B5C5-2EDF3561296D}" destId="{F4D592C7-4C77-4B17-A19B-6B7E396DEE3C}" srcOrd="1" destOrd="0" presId="urn:microsoft.com/office/officeart/2005/8/layout/hierarchy2"/>
    <dgm:cxn modelId="{05A67903-4FB8-4C3B-92DE-EF26332C8A6C}" type="presParOf" srcId="{AE295342-F899-445F-9DF0-8F53AB9D4F30}" destId="{F9CBAAD7-C3CF-46F9-B4A6-7131E6247C63}" srcOrd="2" destOrd="0" presId="urn:microsoft.com/office/officeart/2005/8/layout/hierarchy2"/>
    <dgm:cxn modelId="{84519E52-22B5-414B-8691-0CB1E8EC6E80}" type="presParOf" srcId="{F9CBAAD7-C3CF-46F9-B4A6-7131E6247C63}" destId="{8EF7CC4C-DEA5-4DA5-8428-9546310929E3}" srcOrd="0" destOrd="0" presId="urn:microsoft.com/office/officeart/2005/8/layout/hierarchy2"/>
    <dgm:cxn modelId="{EB188C65-BD59-4A59-A2F6-500AF22A9328}" type="presParOf" srcId="{AE295342-F899-445F-9DF0-8F53AB9D4F30}" destId="{B3CF5738-3F9B-4C68-A6E7-AAEF8F099B1E}" srcOrd="3" destOrd="0" presId="urn:microsoft.com/office/officeart/2005/8/layout/hierarchy2"/>
    <dgm:cxn modelId="{AB585C24-57EB-4681-AEF3-94EF34F5D061}" type="presParOf" srcId="{B3CF5738-3F9B-4C68-A6E7-AAEF8F099B1E}" destId="{F63C4505-BBEB-42EF-9918-E75B95838DAE}" srcOrd="0" destOrd="0" presId="urn:microsoft.com/office/officeart/2005/8/layout/hierarchy2"/>
    <dgm:cxn modelId="{16850375-2646-4370-8A5A-47B346AFCE0A}" type="presParOf" srcId="{B3CF5738-3F9B-4C68-A6E7-AAEF8F099B1E}" destId="{6B002E78-5694-408A-B586-CD932733DA27}" srcOrd="1" destOrd="0" presId="urn:microsoft.com/office/officeart/2005/8/layout/hierarchy2"/>
    <dgm:cxn modelId="{A205F5B1-FEC4-40F5-BE15-32847F2C6905}" type="presParOf" srcId="{6B002E78-5694-408A-B586-CD932733DA27}" destId="{24C62CC2-3162-44DC-9657-B3155F574F86}" srcOrd="0" destOrd="0" presId="urn:microsoft.com/office/officeart/2005/8/layout/hierarchy2"/>
    <dgm:cxn modelId="{943713F6-433B-4E5F-A49D-F22262A7EAE0}" type="presParOf" srcId="{24C62CC2-3162-44DC-9657-B3155F574F86}" destId="{C26D88C7-B5AC-4D81-B768-89C174875B6A}" srcOrd="0" destOrd="0" presId="urn:microsoft.com/office/officeart/2005/8/layout/hierarchy2"/>
    <dgm:cxn modelId="{A75A6A76-E4BB-4E29-AE48-ECEF8046867C}" type="presParOf" srcId="{6B002E78-5694-408A-B586-CD932733DA27}" destId="{9AEE03DD-3124-4883-8D65-411ACBC2AD5F}" srcOrd="1" destOrd="0" presId="urn:microsoft.com/office/officeart/2005/8/layout/hierarchy2"/>
    <dgm:cxn modelId="{C099BE5E-E772-4171-A38B-D0DB0CC5DD3B}" type="presParOf" srcId="{9AEE03DD-3124-4883-8D65-411ACBC2AD5F}" destId="{A3C86C6C-DEA3-4EF6-A32E-F2AA3A287969}" srcOrd="0" destOrd="0" presId="urn:microsoft.com/office/officeart/2005/8/layout/hierarchy2"/>
    <dgm:cxn modelId="{BF444165-C59C-4F74-8815-A6979E42EEB3}" type="presParOf" srcId="{9AEE03DD-3124-4883-8D65-411ACBC2AD5F}" destId="{3452F451-6D47-4A54-8244-52D85233B157}" srcOrd="1" destOrd="0" presId="urn:microsoft.com/office/officeart/2005/8/layout/hierarchy2"/>
    <dgm:cxn modelId="{E2C46F12-6F7A-4663-93B5-EA45EBA6001D}" type="presParOf" srcId="{6B002E78-5694-408A-B586-CD932733DA27}" destId="{3339E3BC-EE9D-4C69-BDB0-749FA32B723C}" srcOrd="2" destOrd="0" presId="urn:microsoft.com/office/officeart/2005/8/layout/hierarchy2"/>
    <dgm:cxn modelId="{481C5CD1-02BC-43D1-BA7C-2C5F4E3B776C}" type="presParOf" srcId="{3339E3BC-EE9D-4C69-BDB0-749FA32B723C}" destId="{C89C9BED-8DDD-495C-AB8A-B5617F7A7D7D}" srcOrd="0" destOrd="0" presId="urn:microsoft.com/office/officeart/2005/8/layout/hierarchy2"/>
    <dgm:cxn modelId="{E3E89118-6AB7-4CAB-85AD-1E2D78FD4556}" type="presParOf" srcId="{6B002E78-5694-408A-B586-CD932733DA27}" destId="{432112D0-E6A8-4FAD-968C-27835270F0E0}" srcOrd="3" destOrd="0" presId="urn:microsoft.com/office/officeart/2005/8/layout/hierarchy2"/>
    <dgm:cxn modelId="{9C3065CC-928F-4734-A1C2-C13FBA65699B}" type="presParOf" srcId="{432112D0-E6A8-4FAD-968C-27835270F0E0}" destId="{B794CACD-6C32-4014-8D33-FA2BD84D2CC2}" srcOrd="0" destOrd="0" presId="urn:microsoft.com/office/officeart/2005/8/layout/hierarchy2"/>
    <dgm:cxn modelId="{1B4911C6-87E5-42AA-A814-3440E008F376}" type="presParOf" srcId="{432112D0-E6A8-4FAD-968C-27835270F0E0}" destId="{CA4765E5-1453-4AE2-8C36-7AB38493A865}" srcOrd="1" destOrd="0" presId="urn:microsoft.com/office/officeart/2005/8/layout/hierarchy2"/>
    <dgm:cxn modelId="{5402216B-E6B0-684A-8ECC-C36F402DA8C7}" type="presParOf" srcId="{6B002E78-5694-408A-B586-CD932733DA27}" destId="{8A543E2B-8EC1-984C-90BC-7DC4161B60EF}" srcOrd="4" destOrd="0" presId="urn:microsoft.com/office/officeart/2005/8/layout/hierarchy2"/>
    <dgm:cxn modelId="{9E5AED17-10D0-F546-9FE8-6882767BB3B7}" type="presParOf" srcId="{8A543E2B-8EC1-984C-90BC-7DC4161B60EF}" destId="{85350FBD-AABE-AD48-8016-B50C02EA7102}" srcOrd="0" destOrd="0" presId="urn:microsoft.com/office/officeart/2005/8/layout/hierarchy2"/>
    <dgm:cxn modelId="{AD986E70-A8ED-CC47-B1A6-4F4599C7D75D}" type="presParOf" srcId="{6B002E78-5694-408A-B586-CD932733DA27}" destId="{97B2BA1D-B591-374E-AB63-5D61BE3BADAE}" srcOrd="5" destOrd="0" presId="urn:microsoft.com/office/officeart/2005/8/layout/hierarchy2"/>
    <dgm:cxn modelId="{B73AD940-9B12-EC4F-8670-B465C6343500}" type="presParOf" srcId="{97B2BA1D-B591-374E-AB63-5D61BE3BADAE}" destId="{012AD332-1D36-F14E-AAD3-A63F5AA9864A}" srcOrd="0" destOrd="0" presId="urn:microsoft.com/office/officeart/2005/8/layout/hierarchy2"/>
    <dgm:cxn modelId="{51BF338E-9BB1-0642-9089-0765AACC55B2}" type="presParOf" srcId="{97B2BA1D-B591-374E-AB63-5D61BE3BADAE}" destId="{4008A2EA-9B97-D843-BCAB-F589392FF3A4}" srcOrd="1" destOrd="0" presId="urn:microsoft.com/office/officeart/2005/8/layout/hierarchy2"/>
    <dgm:cxn modelId="{24F069C1-3D37-44C5-8D2B-64C42378DB9E}" type="presParOf" srcId="{7A1FBC9B-A5C8-4718-B7C3-8095A77648D5}" destId="{88BE6F92-126E-4ADF-8A86-4ACCA927C6F2}" srcOrd="2" destOrd="0" presId="urn:microsoft.com/office/officeart/2005/8/layout/hierarchy2"/>
    <dgm:cxn modelId="{8F2835F9-C6E7-43E3-B4B2-22A7A0E942BE}" type="presParOf" srcId="{88BE6F92-126E-4ADF-8A86-4ACCA927C6F2}" destId="{99CFD504-7734-4310-A0A9-D9B93CA3F6D1}" srcOrd="0" destOrd="0" presId="urn:microsoft.com/office/officeart/2005/8/layout/hierarchy2"/>
    <dgm:cxn modelId="{724A7AAF-0BE6-4DBA-90BD-B8A5671B38D9}" type="presParOf" srcId="{7A1FBC9B-A5C8-4718-B7C3-8095A77648D5}" destId="{BD916A83-077E-466D-90C3-ED2C5D9155D4}" srcOrd="3" destOrd="0" presId="urn:microsoft.com/office/officeart/2005/8/layout/hierarchy2"/>
    <dgm:cxn modelId="{05DCF229-216E-485B-B647-B2D5676BFE6B}" type="presParOf" srcId="{BD916A83-077E-466D-90C3-ED2C5D9155D4}" destId="{E159CD43-59B7-44BE-85AD-55C54CE47CDE}" srcOrd="0" destOrd="0" presId="urn:microsoft.com/office/officeart/2005/8/layout/hierarchy2"/>
    <dgm:cxn modelId="{4BFC08B6-11E9-4B34-8E31-972CA6B90B75}" type="presParOf" srcId="{BD916A83-077E-466D-90C3-ED2C5D9155D4}" destId="{BEB78F1C-A86D-4C19-B796-3B910B4E3AD8}" srcOrd="1" destOrd="0" presId="urn:microsoft.com/office/officeart/2005/8/layout/hierarchy2"/>
    <dgm:cxn modelId="{5A6E016A-0EE6-4081-AC1C-D6DA0502AFB8}" type="presParOf" srcId="{BEB78F1C-A86D-4C19-B796-3B910B4E3AD8}" destId="{D9F430BD-A515-482D-8108-BC7451512485}" srcOrd="0" destOrd="0" presId="urn:microsoft.com/office/officeart/2005/8/layout/hierarchy2"/>
    <dgm:cxn modelId="{453255FC-92A9-47B7-9E7C-C45A2A2E3047}" type="presParOf" srcId="{D9F430BD-A515-482D-8108-BC7451512485}" destId="{5773BFE7-C2FE-43FC-84CF-3D9E50E5E3F4}" srcOrd="0" destOrd="0" presId="urn:microsoft.com/office/officeart/2005/8/layout/hierarchy2"/>
    <dgm:cxn modelId="{3FE9D0C4-8740-4A09-AF81-CA1587004083}" type="presParOf" srcId="{BEB78F1C-A86D-4C19-B796-3B910B4E3AD8}" destId="{2784C34D-9309-4152-A8BF-8F144985393C}" srcOrd="1" destOrd="0" presId="urn:microsoft.com/office/officeart/2005/8/layout/hierarchy2"/>
    <dgm:cxn modelId="{AEEB9150-214F-441A-9E1B-AA96A8B2238F}" type="presParOf" srcId="{2784C34D-9309-4152-A8BF-8F144985393C}" destId="{7F42C07B-28ED-444F-9254-8F8A73D38491}" srcOrd="0" destOrd="0" presId="urn:microsoft.com/office/officeart/2005/8/layout/hierarchy2"/>
    <dgm:cxn modelId="{DEA204FF-3056-4383-8B8C-F27954F6103E}" type="presParOf" srcId="{2784C34D-9309-4152-A8BF-8F144985393C}" destId="{D62DE187-A4A9-43CC-ADB8-85A938E8F682}" srcOrd="1" destOrd="0" presId="urn:microsoft.com/office/officeart/2005/8/layout/hierarchy2"/>
    <dgm:cxn modelId="{055F0F64-5950-4911-AA9F-6BA59A864429}" type="presParOf" srcId="{BEB78F1C-A86D-4C19-B796-3B910B4E3AD8}" destId="{62A623D0-B05E-4AC9-9ADB-6D4490AF75E4}" srcOrd="2" destOrd="0" presId="urn:microsoft.com/office/officeart/2005/8/layout/hierarchy2"/>
    <dgm:cxn modelId="{387E4FB1-CB41-4B4F-8113-3E378A5102CE}" type="presParOf" srcId="{62A623D0-B05E-4AC9-9ADB-6D4490AF75E4}" destId="{CDB97C9B-6E2C-4ED8-B73B-D07C6E74CBE1}" srcOrd="0" destOrd="0" presId="urn:microsoft.com/office/officeart/2005/8/layout/hierarchy2"/>
    <dgm:cxn modelId="{3A6FF1C9-78D5-4117-942A-1C44AB0DC20F}" type="presParOf" srcId="{BEB78F1C-A86D-4C19-B796-3B910B4E3AD8}" destId="{D60CE7A4-6E88-495B-9826-5D46A41C792C}" srcOrd="3" destOrd="0" presId="urn:microsoft.com/office/officeart/2005/8/layout/hierarchy2"/>
    <dgm:cxn modelId="{C548563D-75D0-4F60-ADFC-49A0DD84C53E}" type="presParOf" srcId="{D60CE7A4-6E88-495B-9826-5D46A41C792C}" destId="{8669F82F-861B-4DB3-9275-5A66FF86B34F}" srcOrd="0" destOrd="0" presId="urn:microsoft.com/office/officeart/2005/8/layout/hierarchy2"/>
    <dgm:cxn modelId="{8A54E658-0130-46C8-8E6C-BCFA51C69699}" type="presParOf" srcId="{D60CE7A4-6E88-495B-9826-5D46A41C792C}" destId="{9AF154C1-A4AA-4EEB-B844-1279C7EB18ED}"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13F0D97-BEFE-4EC5-B173-EABF016B2581}" type="doc">
      <dgm:prSet loTypeId="urn:microsoft.com/office/officeart/2005/8/layout/hierarchy4" loCatId="hierarchy" qsTypeId="urn:microsoft.com/office/officeart/2005/8/quickstyle/simple1" qsCatId="simple" csTypeId="urn:microsoft.com/office/officeart/2005/8/colors/colorful2" csCatId="colorful" phldr="1"/>
      <dgm:spPr/>
      <dgm:t>
        <a:bodyPr/>
        <a:lstStyle/>
        <a:p>
          <a:endParaRPr lang="es-ES"/>
        </a:p>
      </dgm:t>
    </dgm:pt>
    <dgm:pt modelId="{8B52EE3C-CEB0-4858-B515-80DB10B2B84F}">
      <dgm:prSet phldrT="[Texto]"/>
      <dgm:spPr/>
      <dgm:t>
        <a:bodyPr/>
        <a:lstStyle/>
        <a:p>
          <a:r>
            <a:rPr lang="es-ES" dirty="0"/>
            <a:t>Análisis de riesgos</a:t>
          </a:r>
        </a:p>
      </dgm:t>
    </dgm:pt>
    <dgm:pt modelId="{C19FFDA8-AB88-4FBE-89D4-A8A491206B38}" type="parTrans" cxnId="{B5F01233-ED62-4D93-AA6E-4B18680BD877}">
      <dgm:prSet/>
      <dgm:spPr/>
      <dgm:t>
        <a:bodyPr/>
        <a:lstStyle/>
        <a:p>
          <a:endParaRPr lang="es-ES"/>
        </a:p>
      </dgm:t>
    </dgm:pt>
    <dgm:pt modelId="{FBD1A6BD-C88E-4D24-8B0D-132DF1E2FFE6}" type="sibTrans" cxnId="{B5F01233-ED62-4D93-AA6E-4B18680BD877}">
      <dgm:prSet/>
      <dgm:spPr/>
      <dgm:t>
        <a:bodyPr/>
        <a:lstStyle/>
        <a:p>
          <a:endParaRPr lang="es-ES"/>
        </a:p>
      </dgm:t>
    </dgm:pt>
    <dgm:pt modelId="{D41C70B2-D62B-4EC8-A296-A9C437DFF4C3}">
      <dgm:prSet phldrT="[Texto]"/>
      <dgm:spPr>
        <a:solidFill>
          <a:srgbClr val="00B050"/>
        </a:solidFill>
      </dgm:spPr>
      <dgm:t>
        <a:bodyPr/>
        <a:lstStyle/>
        <a:p>
          <a:r>
            <a:rPr lang="es-ES" b="1" dirty="0"/>
            <a:t>Matriz de riesgos del Órgano de control interno</a:t>
          </a:r>
        </a:p>
      </dgm:t>
    </dgm:pt>
    <dgm:pt modelId="{5029E147-0BB9-46E9-B2F5-AA72C6435786}" type="parTrans" cxnId="{CDBD7113-7D4D-4AAD-A095-F0355B8CA26E}">
      <dgm:prSet/>
      <dgm:spPr/>
      <dgm:t>
        <a:bodyPr/>
        <a:lstStyle/>
        <a:p>
          <a:endParaRPr lang="es-ES"/>
        </a:p>
      </dgm:t>
    </dgm:pt>
    <dgm:pt modelId="{26DAC93E-4FA0-4926-9236-BEE20ACBAB8F}" type="sibTrans" cxnId="{CDBD7113-7D4D-4AAD-A095-F0355B8CA26E}">
      <dgm:prSet/>
      <dgm:spPr/>
      <dgm:t>
        <a:bodyPr/>
        <a:lstStyle/>
        <a:p>
          <a:endParaRPr lang="es-ES"/>
        </a:p>
      </dgm:t>
    </dgm:pt>
    <dgm:pt modelId="{E4852ACB-E5E2-4B90-9DD3-0C64B532288F}">
      <dgm:prSet phldrT="[Texto]"/>
      <dgm:spPr>
        <a:solidFill>
          <a:schemeClr val="accent5"/>
        </a:solidFill>
      </dgm:spPr>
      <dgm:t>
        <a:bodyPr/>
        <a:lstStyle/>
        <a:p>
          <a:r>
            <a:rPr lang="es-ES" dirty="0"/>
            <a:t>Ámbito</a:t>
          </a:r>
        </a:p>
      </dgm:t>
    </dgm:pt>
    <dgm:pt modelId="{D0F84398-F4EF-4154-BA74-79CB254260A0}" type="parTrans" cxnId="{E70F1A3D-8786-4298-842C-DC5AA14537EA}">
      <dgm:prSet/>
      <dgm:spPr/>
      <dgm:t>
        <a:bodyPr/>
        <a:lstStyle/>
        <a:p>
          <a:endParaRPr lang="es-ES"/>
        </a:p>
      </dgm:t>
    </dgm:pt>
    <dgm:pt modelId="{C5145695-5EFF-4178-8007-23380EA6A8D6}" type="sibTrans" cxnId="{E70F1A3D-8786-4298-842C-DC5AA14537EA}">
      <dgm:prSet/>
      <dgm:spPr/>
      <dgm:t>
        <a:bodyPr/>
        <a:lstStyle/>
        <a:p>
          <a:endParaRPr lang="es-ES"/>
        </a:p>
      </dgm:t>
    </dgm:pt>
    <dgm:pt modelId="{2F33563D-3951-4DC3-827B-FD1842ED702A}">
      <dgm:prSet phldrT="[Texto]"/>
      <dgm:spPr>
        <a:solidFill>
          <a:schemeClr val="accent2">
            <a:lumMod val="60000"/>
            <a:lumOff val="40000"/>
          </a:schemeClr>
        </a:solidFill>
      </dgm:spPr>
      <dgm:t>
        <a:bodyPr/>
        <a:lstStyle/>
        <a:p>
          <a:r>
            <a:rPr lang="es-ES" dirty="0"/>
            <a:t>Acuerdo de requisito básicos</a:t>
          </a:r>
        </a:p>
      </dgm:t>
    </dgm:pt>
    <dgm:pt modelId="{9E36DBAE-2AEA-49ED-B57C-C6A6FB689D2C}" type="parTrans" cxnId="{8C25EBA7-4E27-4524-9D56-13A1DE9BFF01}">
      <dgm:prSet/>
      <dgm:spPr/>
      <dgm:t>
        <a:bodyPr/>
        <a:lstStyle/>
        <a:p>
          <a:endParaRPr lang="es-ES"/>
        </a:p>
      </dgm:t>
    </dgm:pt>
    <dgm:pt modelId="{E01692C9-4656-48E8-94FC-A984B901BFAB}" type="sibTrans" cxnId="{8C25EBA7-4E27-4524-9D56-13A1DE9BFF01}">
      <dgm:prSet/>
      <dgm:spPr/>
      <dgm:t>
        <a:bodyPr/>
        <a:lstStyle/>
        <a:p>
          <a:endParaRPr lang="es-ES"/>
        </a:p>
      </dgm:t>
    </dgm:pt>
    <dgm:pt modelId="{D4EC490A-B289-42E2-B6AE-9CAB295C7C91}">
      <dgm:prSet phldrT="[Texto]"/>
      <dgm:spPr>
        <a:solidFill>
          <a:schemeClr val="accent5"/>
        </a:solidFill>
      </dgm:spPr>
      <dgm:t>
        <a:bodyPr/>
        <a:lstStyle/>
        <a:p>
          <a:r>
            <a:rPr lang="es-ES" dirty="0"/>
            <a:t>Riesgos</a:t>
          </a:r>
        </a:p>
      </dgm:t>
    </dgm:pt>
    <dgm:pt modelId="{1DAC2D7A-4D48-47B7-8692-559716853B80}" type="parTrans" cxnId="{A2756DA3-EFED-4345-9617-51DB1EBD2894}">
      <dgm:prSet/>
      <dgm:spPr/>
      <dgm:t>
        <a:bodyPr/>
        <a:lstStyle/>
        <a:p>
          <a:endParaRPr lang="es-ES"/>
        </a:p>
      </dgm:t>
    </dgm:pt>
    <dgm:pt modelId="{B6D6EA60-4762-4680-9D3A-1C153127123F}" type="sibTrans" cxnId="{A2756DA3-EFED-4345-9617-51DB1EBD2894}">
      <dgm:prSet/>
      <dgm:spPr/>
      <dgm:t>
        <a:bodyPr/>
        <a:lstStyle/>
        <a:p>
          <a:endParaRPr lang="es-ES"/>
        </a:p>
      </dgm:t>
    </dgm:pt>
    <dgm:pt modelId="{8CE9D4AD-45E6-4F9A-B1B5-D057AB734515}">
      <dgm:prSet phldrT="[Texto]"/>
      <dgm:spPr>
        <a:solidFill>
          <a:schemeClr val="accent2">
            <a:lumMod val="60000"/>
            <a:lumOff val="40000"/>
          </a:schemeClr>
        </a:solidFill>
      </dgm:spPr>
      <dgm:t>
        <a:bodyPr/>
        <a:lstStyle/>
        <a:p>
          <a:r>
            <a:rPr lang="es-ES" dirty="0"/>
            <a:t>De cumplimiento</a:t>
          </a:r>
        </a:p>
      </dgm:t>
    </dgm:pt>
    <dgm:pt modelId="{103F5175-D39B-40C8-A8AF-5064F48CDC09}" type="parTrans" cxnId="{984189C5-5853-44BE-8551-D3EA462EFDCD}">
      <dgm:prSet/>
      <dgm:spPr/>
      <dgm:t>
        <a:bodyPr/>
        <a:lstStyle/>
        <a:p>
          <a:endParaRPr lang="es-ES"/>
        </a:p>
      </dgm:t>
    </dgm:pt>
    <dgm:pt modelId="{1EFF65E4-61E6-4B44-BA68-67CF44237590}" type="sibTrans" cxnId="{984189C5-5853-44BE-8551-D3EA462EFDCD}">
      <dgm:prSet/>
      <dgm:spPr/>
      <dgm:t>
        <a:bodyPr/>
        <a:lstStyle/>
        <a:p>
          <a:endParaRPr lang="es-ES"/>
        </a:p>
      </dgm:t>
    </dgm:pt>
    <dgm:pt modelId="{564F9012-E139-4A02-B55D-59C9A7B20C26}">
      <dgm:prSet phldrT="[Texto]"/>
      <dgm:spPr>
        <a:solidFill>
          <a:schemeClr val="accent2"/>
        </a:solidFill>
      </dgm:spPr>
      <dgm:t>
        <a:bodyPr/>
        <a:lstStyle/>
        <a:p>
          <a:r>
            <a:rPr lang="es-ES" dirty="0"/>
            <a:t>Ámbito</a:t>
          </a:r>
        </a:p>
      </dgm:t>
    </dgm:pt>
    <dgm:pt modelId="{ACA11FC2-3358-4393-9774-1371BC255CA1}" type="parTrans" cxnId="{729D0DA2-A2DA-493E-93AA-7B063A1ABD0D}">
      <dgm:prSet/>
      <dgm:spPr/>
      <dgm:t>
        <a:bodyPr/>
        <a:lstStyle/>
        <a:p>
          <a:endParaRPr lang="es-ES"/>
        </a:p>
      </dgm:t>
    </dgm:pt>
    <dgm:pt modelId="{97F4E8E5-282B-414D-BB0C-49F970E080AD}" type="sibTrans" cxnId="{729D0DA2-A2DA-493E-93AA-7B063A1ABD0D}">
      <dgm:prSet/>
      <dgm:spPr/>
      <dgm:t>
        <a:bodyPr/>
        <a:lstStyle/>
        <a:p>
          <a:endParaRPr lang="es-ES"/>
        </a:p>
      </dgm:t>
    </dgm:pt>
    <dgm:pt modelId="{A240D56D-5A6F-4132-9C28-EB21CAB3F94E}">
      <dgm:prSet phldrT="[Texto]"/>
      <dgm:spPr>
        <a:solidFill>
          <a:schemeClr val="accent2">
            <a:lumMod val="60000"/>
            <a:lumOff val="40000"/>
          </a:schemeClr>
        </a:solidFill>
      </dgm:spPr>
      <dgm:t>
        <a:bodyPr/>
        <a:lstStyle/>
        <a:p>
          <a:r>
            <a:rPr lang="es-ES" dirty="0"/>
            <a:t>Acuerdo de requisitos básico</a:t>
          </a:r>
        </a:p>
      </dgm:t>
    </dgm:pt>
    <dgm:pt modelId="{EE1B78A7-5143-4060-81F9-C58DE0A1EA57}" type="parTrans" cxnId="{6664EF00-F99A-4E80-BD4F-4284720F8CFA}">
      <dgm:prSet/>
      <dgm:spPr/>
      <dgm:t>
        <a:bodyPr/>
        <a:lstStyle/>
        <a:p>
          <a:endParaRPr lang="es-ES"/>
        </a:p>
      </dgm:t>
    </dgm:pt>
    <dgm:pt modelId="{151050FF-EB8D-497F-840A-7E647BA87E0F}" type="sibTrans" cxnId="{6664EF00-F99A-4E80-BD4F-4284720F8CFA}">
      <dgm:prSet/>
      <dgm:spPr/>
      <dgm:t>
        <a:bodyPr/>
        <a:lstStyle/>
        <a:p>
          <a:endParaRPr lang="es-ES"/>
        </a:p>
      </dgm:t>
    </dgm:pt>
    <dgm:pt modelId="{8BEC9724-3773-479B-BE79-A010E83CFD16}">
      <dgm:prSet phldrT="[Texto]"/>
      <dgm:spPr>
        <a:solidFill>
          <a:schemeClr val="accent2"/>
        </a:solidFill>
      </dgm:spPr>
      <dgm:t>
        <a:bodyPr/>
        <a:lstStyle/>
        <a:p>
          <a:r>
            <a:rPr lang="es-ES" dirty="0"/>
            <a:t>Elementos</a:t>
          </a:r>
        </a:p>
      </dgm:t>
    </dgm:pt>
    <dgm:pt modelId="{A51F4BA3-B732-4BB5-96D3-D2949DFEFB3F}" type="parTrans" cxnId="{4F9FC1B4-EBB5-400F-A64E-A6C1340B4BA0}">
      <dgm:prSet/>
      <dgm:spPr/>
      <dgm:t>
        <a:bodyPr/>
        <a:lstStyle/>
        <a:p>
          <a:endParaRPr lang="es-ES"/>
        </a:p>
      </dgm:t>
    </dgm:pt>
    <dgm:pt modelId="{4C6D9B7D-FA36-45E5-AAB6-D9820A0A4524}" type="sibTrans" cxnId="{4F9FC1B4-EBB5-400F-A64E-A6C1340B4BA0}">
      <dgm:prSet/>
      <dgm:spPr/>
      <dgm:t>
        <a:bodyPr/>
        <a:lstStyle/>
        <a:p>
          <a:endParaRPr lang="es-ES"/>
        </a:p>
      </dgm:t>
    </dgm:pt>
    <dgm:pt modelId="{F0C2210E-479B-4FF8-9E21-6597D4852E42}">
      <dgm:prSet phldrT="[Texto]"/>
      <dgm:spPr>
        <a:solidFill>
          <a:schemeClr val="accent2">
            <a:lumMod val="60000"/>
            <a:lumOff val="40000"/>
          </a:schemeClr>
        </a:solidFill>
      </dgm:spPr>
      <dgm:t>
        <a:bodyPr/>
        <a:lstStyle/>
        <a:p>
          <a:r>
            <a:rPr lang="es-ES" dirty="0"/>
            <a:t>Unidades de control</a:t>
          </a:r>
        </a:p>
      </dgm:t>
    </dgm:pt>
    <dgm:pt modelId="{CCAB06D7-C426-4BED-9755-18417DCC8039}" type="parTrans" cxnId="{867F15C7-E256-408B-BEE9-B12095BB1810}">
      <dgm:prSet/>
      <dgm:spPr/>
      <dgm:t>
        <a:bodyPr/>
        <a:lstStyle/>
        <a:p>
          <a:endParaRPr lang="es-ES"/>
        </a:p>
      </dgm:t>
    </dgm:pt>
    <dgm:pt modelId="{1239E816-A437-4B17-A153-9FA5837842BA}" type="sibTrans" cxnId="{867F15C7-E256-408B-BEE9-B12095BB1810}">
      <dgm:prSet/>
      <dgm:spPr/>
      <dgm:t>
        <a:bodyPr/>
        <a:lstStyle/>
        <a:p>
          <a:endParaRPr lang="es-ES"/>
        </a:p>
      </dgm:t>
    </dgm:pt>
    <dgm:pt modelId="{459449C8-ADD5-43A3-BFEC-55C72253EE0A}">
      <dgm:prSet phldrT="[Texto]"/>
      <dgm:spPr>
        <a:solidFill>
          <a:schemeClr val="accent2">
            <a:lumMod val="60000"/>
            <a:lumOff val="40000"/>
          </a:schemeClr>
        </a:solidFill>
      </dgm:spPr>
      <dgm:t>
        <a:bodyPr/>
        <a:lstStyle/>
        <a:p>
          <a:r>
            <a:rPr lang="es-ES" dirty="0"/>
            <a:t>Volumen de actividad</a:t>
          </a:r>
        </a:p>
      </dgm:t>
    </dgm:pt>
    <dgm:pt modelId="{F91D3695-9EF5-467B-9CCA-13FB41B23080}" type="parTrans" cxnId="{5F10FB39-F80D-4369-BC5D-018F90BF2916}">
      <dgm:prSet/>
      <dgm:spPr/>
      <dgm:t>
        <a:bodyPr/>
        <a:lstStyle/>
        <a:p>
          <a:endParaRPr lang="es-ES"/>
        </a:p>
      </dgm:t>
    </dgm:pt>
    <dgm:pt modelId="{F80A777E-4392-416D-B934-02E1170E6FCA}" type="sibTrans" cxnId="{5F10FB39-F80D-4369-BC5D-018F90BF2916}">
      <dgm:prSet/>
      <dgm:spPr/>
      <dgm:t>
        <a:bodyPr/>
        <a:lstStyle/>
        <a:p>
          <a:endParaRPr lang="es-ES"/>
        </a:p>
      </dgm:t>
    </dgm:pt>
    <dgm:pt modelId="{645A05D6-D4B7-4048-AB06-E4DDE68C319D}">
      <dgm:prSet phldrT="[Texto]"/>
      <dgm:spPr>
        <a:solidFill>
          <a:schemeClr val="accent2">
            <a:lumMod val="60000"/>
            <a:lumOff val="40000"/>
          </a:schemeClr>
        </a:solidFill>
      </dgm:spPr>
      <dgm:t>
        <a:bodyPr/>
        <a:lstStyle/>
        <a:p>
          <a:r>
            <a:rPr lang="es-ES" dirty="0"/>
            <a:t>De gestión</a:t>
          </a:r>
        </a:p>
      </dgm:t>
    </dgm:pt>
    <dgm:pt modelId="{9E8B4282-BEE2-4150-8E0D-88BEF63C69AE}" type="parTrans" cxnId="{CD7E0285-0B27-4056-9DD2-BF44D2B03BC1}">
      <dgm:prSet/>
      <dgm:spPr/>
      <dgm:t>
        <a:bodyPr/>
        <a:lstStyle/>
        <a:p>
          <a:endParaRPr lang="es-ES"/>
        </a:p>
      </dgm:t>
    </dgm:pt>
    <dgm:pt modelId="{A8569BDF-47E4-4A1A-9CBD-2268EA129EF2}" type="sibTrans" cxnId="{CD7E0285-0B27-4056-9DD2-BF44D2B03BC1}">
      <dgm:prSet/>
      <dgm:spPr/>
      <dgm:t>
        <a:bodyPr/>
        <a:lstStyle/>
        <a:p>
          <a:endParaRPr lang="es-ES"/>
        </a:p>
      </dgm:t>
    </dgm:pt>
    <dgm:pt modelId="{A4DB5D81-981D-4E2C-8BCB-FB00A1EE40E9}">
      <dgm:prSet phldrT="[Texto]"/>
      <dgm:spPr>
        <a:solidFill>
          <a:schemeClr val="accent5"/>
        </a:solidFill>
      </dgm:spPr>
      <dgm:t>
        <a:bodyPr/>
        <a:lstStyle/>
        <a:p>
          <a:r>
            <a:rPr lang="es-ES" dirty="0"/>
            <a:t>Revisión</a:t>
          </a:r>
        </a:p>
      </dgm:t>
    </dgm:pt>
    <dgm:pt modelId="{05C97824-61BE-46D4-9C99-49F5C6620DAE}" type="parTrans" cxnId="{FD6D3F95-1FE6-4660-B6D8-78D2C964EA5F}">
      <dgm:prSet/>
      <dgm:spPr/>
      <dgm:t>
        <a:bodyPr/>
        <a:lstStyle/>
        <a:p>
          <a:endParaRPr lang="es-ES"/>
        </a:p>
      </dgm:t>
    </dgm:pt>
    <dgm:pt modelId="{E7543832-D1BF-41A1-B12B-CD48A0FF2E17}" type="sibTrans" cxnId="{FD6D3F95-1FE6-4660-B6D8-78D2C964EA5F}">
      <dgm:prSet/>
      <dgm:spPr/>
      <dgm:t>
        <a:bodyPr/>
        <a:lstStyle/>
        <a:p>
          <a:endParaRPr lang="es-ES"/>
        </a:p>
      </dgm:t>
    </dgm:pt>
    <dgm:pt modelId="{F5F25131-9A23-405F-8843-7AB908E1F9C9}">
      <dgm:prSet phldrT="[Texto]"/>
      <dgm:spPr>
        <a:solidFill>
          <a:schemeClr val="accent2">
            <a:lumMod val="60000"/>
            <a:lumOff val="40000"/>
          </a:schemeClr>
        </a:solidFill>
      </dgm:spPr>
      <dgm:t>
        <a:bodyPr/>
        <a:lstStyle/>
        <a:p>
          <a:r>
            <a:rPr lang="es-ES" dirty="0"/>
            <a:t>Aprendizaje automático</a:t>
          </a:r>
        </a:p>
      </dgm:t>
    </dgm:pt>
    <dgm:pt modelId="{B9E5B122-4134-4AE0-AC1C-319B512B90D1}" type="parTrans" cxnId="{A3A51601-1B0C-4684-B00D-CDA3BE60579C}">
      <dgm:prSet/>
      <dgm:spPr/>
      <dgm:t>
        <a:bodyPr/>
        <a:lstStyle/>
        <a:p>
          <a:endParaRPr lang="es-ES"/>
        </a:p>
      </dgm:t>
    </dgm:pt>
    <dgm:pt modelId="{5AE6BBEB-90D7-422C-AB0F-41269D76C795}" type="sibTrans" cxnId="{A3A51601-1B0C-4684-B00D-CDA3BE60579C}">
      <dgm:prSet/>
      <dgm:spPr/>
      <dgm:t>
        <a:bodyPr/>
        <a:lstStyle/>
        <a:p>
          <a:endParaRPr lang="es-ES"/>
        </a:p>
      </dgm:t>
    </dgm:pt>
    <dgm:pt modelId="{5A0AB538-02A6-4529-8FAC-D44706CDAE41}">
      <dgm:prSet phldrT="[Texto]"/>
      <dgm:spPr>
        <a:solidFill>
          <a:srgbClr val="FFC000"/>
        </a:solidFill>
      </dgm:spPr>
      <dgm:t>
        <a:bodyPr/>
        <a:lstStyle/>
        <a:p>
          <a:r>
            <a:rPr lang="es-ES" b="1" dirty="0"/>
            <a:t>Mapa de riesgos</a:t>
          </a:r>
        </a:p>
      </dgm:t>
    </dgm:pt>
    <dgm:pt modelId="{DD222258-1EDA-4296-9C63-1D4C0327DD57}" type="sibTrans" cxnId="{5B87D2AA-28A3-478C-BC75-55B5BC227624}">
      <dgm:prSet/>
      <dgm:spPr/>
      <dgm:t>
        <a:bodyPr/>
        <a:lstStyle/>
        <a:p>
          <a:endParaRPr lang="es-ES"/>
        </a:p>
      </dgm:t>
    </dgm:pt>
    <dgm:pt modelId="{76034907-9D44-41A4-B9CC-3E928989AF83}" type="parTrans" cxnId="{5B87D2AA-28A3-478C-BC75-55B5BC227624}">
      <dgm:prSet/>
      <dgm:spPr/>
      <dgm:t>
        <a:bodyPr/>
        <a:lstStyle/>
        <a:p>
          <a:endParaRPr lang="es-ES"/>
        </a:p>
      </dgm:t>
    </dgm:pt>
    <dgm:pt modelId="{A9CD8C00-292C-4B1B-B244-8FDACFE995D9}">
      <dgm:prSet phldrT="[Texto]"/>
      <dgm:spPr/>
      <dgm:t>
        <a:bodyPr/>
        <a:lstStyle/>
        <a:p>
          <a:r>
            <a:rPr lang="es-ES" dirty="0"/>
            <a:t>Inicial</a:t>
          </a:r>
        </a:p>
      </dgm:t>
    </dgm:pt>
    <dgm:pt modelId="{7E23A2B5-9C68-4E17-865E-EC475D78F69D}" type="parTrans" cxnId="{F17D2D74-3065-4CD0-9947-4D027673946E}">
      <dgm:prSet/>
      <dgm:spPr/>
      <dgm:t>
        <a:bodyPr/>
        <a:lstStyle/>
        <a:p>
          <a:endParaRPr lang="es-ES"/>
        </a:p>
      </dgm:t>
    </dgm:pt>
    <dgm:pt modelId="{F99E6615-AB02-40BF-AA94-32D45B7AC083}" type="sibTrans" cxnId="{F17D2D74-3065-4CD0-9947-4D027673946E}">
      <dgm:prSet/>
      <dgm:spPr/>
      <dgm:t>
        <a:bodyPr/>
        <a:lstStyle/>
        <a:p>
          <a:endParaRPr lang="es-ES"/>
        </a:p>
      </dgm:t>
    </dgm:pt>
    <dgm:pt modelId="{DF486BA7-567E-4016-B6FB-2222754DC1F0}">
      <dgm:prSet phldrT="[Texto]"/>
      <dgm:spPr>
        <a:solidFill>
          <a:schemeClr val="accent3"/>
        </a:solidFill>
      </dgm:spPr>
      <dgm:t>
        <a:bodyPr/>
        <a:lstStyle/>
        <a:p>
          <a:r>
            <a:rPr lang="es-ES" dirty="0"/>
            <a:t>Evolutivo</a:t>
          </a:r>
        </a:p>
      </dgm:t>
    </dgm:pt>
    <dgm:pt modelId="{FDDBE99B-AFCB-4CEC-9CB7-3E3FC6E8601A}" type="parTrans" cxnId="{830CF83B-EECC-4C6C-B259-F13F25C9ABF6}">
      <dgm:prSet/>
      <dgm:spPr/>
      <dgm:t>
        <a:bodyPr/>
        <a:lstStyle/>
        <a:p>
          <a:endParaRPr lang="es-ES"/>
        </a:p>
      </dgm:t>
    </dgm:pt>
    <dgm:pt modelId="{311AB385-F851-40B9-A7E0-9D4460CC73EF}" type="sibTrans" cxnId="{830CF83B-EECC-4C6C-B259-F13F25C9ABF6}">
      <dgm:prSet/>
      <dgm:spPr/>
      <dgm:t>
        <a:bodyPr/>
        <a:lstStyle/>
        <a:p>
          <a:endParaRPr lang="es-ES"/>
        </a:p>
      </dgm:t>
    </dgm:pt>
    <dgm:pt modelId="{E8A64525-1D90-4356-B75A-5779420D3CF0}" type="pres">
      <dgm:prSet presAssocID="{813F0D97-BEFE-4EC5-B173-EABF016B2581}" presName="Name0" presStyleCnt="0">
        <dgm:presLayoutVars>
          <dgm:chPref val="1"/>
          <dgm:dir/>
          <dgm:animOne val="branch"/>
          <dgm:animLvl val="lvl"/>
          <dgm:resizeHandles/>
        </dgm:presLayoutVars>
      </dgm:prSet>
      <dgm:spPr/>
    </dgm:pt>
    <dgm:pt modelId="{5CF9C7F6-0C95-4D77-A165-37FAC12D4A3C}" type="pres">
      <dgm:prSet presAssocID="{8B52EE3C-CEB0-4858-B515-80DB10B2B84F}" presName="vertOne" presStyleCnt="0"/>
      <dgm:spPr/>
    </dgm:pt>
    <dgm:pt modelId="{3A342329-196D-4A99-96CD-B96CF34405F6}" type="pres">
      <dgm:prSet presAssocID="{8B52EE3C-CEB0-4858-B515-80DB10B2B84F}" presName="txOne" presStyleLbl="node0" presStyleIdx="0" presStyleCnt="1">
        <dgm:presLayoutVars>
          <dgm:chPref val="3"/>
        </dgm:presLayoutVars>
      </dgm:prSet>
      <dgm:spPr/>
    </dgm:pt>
    <dgm:pt modelId="{DC6AD1C0-EA8B-4394-8E96-920E38320DB9}" type="pres">
      <dgm:prSet presAssocID="{8B52EE3C-CEB0-4858-B515-80DB10B2B84F}" presName="parTransOne" presStyleCnt="0"/>
      <dgm:spPr/>
    </dgm:pt>
    <dgm:pt modelId="{9092F07A-9D27-43AB-8114-269093D92C78}" type="pres">
      <dgm:prSet presAssocID="{8B52EE3C-CEB0-4858-B515-80DB10B2B84F}" presName="horzOne" presStyleCnt="0"/>
      <dgm:spPr/>
    </dgm:pt>
    <dgm:pt modelId="{84B9BDE5-552D-4B93-B903-D7DA441A6083}" type="pres">
      <dgm:prSet presAssocID="{A9CD8C00-292C-4B1B-B244-8FDACFE995D9}" presName="vertTwo" presStyleCnt="0"/>
      <dgm:spPr/>
    </dgm:pt>
    <dgm:pt modelId="{F1828AE5-908F-499F-A3E2-CECA2F5D0DAC}" type="pres">
      <dgm:prSet presAssocID="{A9CD8C00-292C-4B1B-B244-8FDACFE995D9}" presName="txTwo" presStyleLbl="node2" presStyleIdx="0" presStyleCnt="2">
        <dgm:presLayoutVars>
          <dgm:chPref val="3"/>
        </dgm:presLayoutVars>
      </dgm:prSet>
      <dgm:spPr/>
    </dgm:pt>
    <dgm:pt modelId="{4B1DECF7-7DDE-4A9F-B003-10651811BB08}" type="pres">
      <dgm:prSet presAssocID="{A9CD8C00-292C-4B1B-B244-8FDACFE995D9}" presName="parTransTwo" presStyleCnt="0"/>
      <dgm:spPr/>
    </dgm:pt>
    <dgm:pt modelId="{3DAF4AF3-6DD7-4646-AAAF-39EBEE208450}" type="pres">
      <dgm:prSet presAssocID="{A9CD8C00-292C-4B1B-B244-8FDACFE995D9}" presName="horzTwo" presStyleCnt="0"/>
      <dgm:spPr/>
    </dgm:pt>
    <dgm:pt modelId="{547AABE9-3B3C-45A8-AC81-C3F13AA80D95}" type="pres">
      <dgm:prSet presAssocID="{D41C70B2-D62B-4EC8-A296-A9C437DFF4C3}" presName="vertThree" presStyleCnt="0"/>
      <dgm:spPr/>
    </dgm:pt>
    <dgm:pt modelId="{97680657-8472-4BD4-AD50-054053EC9605}" type="pres">
      <dgm:prSet presAssocID="{D41C70B2-D62B-4EC8-A296-A9C437DFF4C3}" presName="txThree" presStyleLbl="node3" presStyleIdx="0" presStyleCnt="2">
        <dgm:presLayoutVars>
          <dgm:chPref val="3"/>
        </dgm:presLayoutVars>
      </dgm:prSet>
      <dgm:spPr/>
    </dgm:pt>
    <dgm:pt modelId="{3196E17A-045F-4325-A39E-A9CB2970C2A3}" type="pres">
      <dgm:prSet presAssocID="{D41C70B2-D62B-4EC8-A296-A9C437DFF4C3}" presName="parTransThree" presStyleCnt="0"/>
      <dgm:spPr/>
    </dgm:pt>
    <dgm:pt modelId="{E8076C0B-3D66-4A1F-828C-B2F8A38D434C}" type="pres">
      <dgm:prSet presAssocID="{D41C70B2-D62B-4EC8-A296-A9C437DFF4C3}" presName="horzThree" presStyleCnt="0"/>
      <dgm:spPr/>
    </dgm:pt>
    <dgm:pt modelId="{E645B2C1-6ACC-4206-82C0-9D208C2D9B2B}" type="pres">
      <dgm:prSet presAssocID="{564F9012-E139-4A02-B55D-59C9A7B20C26}" presName="vertFour" presStyleCnt="0">
        <dgm:presLayoutVars>
          <dgm:chPref val="3"/>
        </dgm:presLayoutVars>
      </dgm:prSet>
      <dgm:spPr/>
    </dgm:pt>
    <dgm:pt modelId="{74CFFF8F-1BC0-48DC-9A82-A43B63431B74}" type="pres">
      <dgm:prSet presAssocID="{564F9012-E139-4A02-B55D-59C9A7B20C26}" presName="txFour" presStyleLbl="node4" presStyleIdx="0" presStyleCnt="12">
        <dgm:presLayoutVars>
          <dgm:chPref val="3"/>
        </dgm:presLayoutVars>
      </dgm:prSet>
      <dgm:spPr/>
    </dgm:pt>
    <dgm:pt modelId="{D8FD16A8-2533-4C58-B5CC-5D6D75C4440E}" type="pres">
      <dgm:prSet presAssocID="{564F9012-E139-4A02-B55D-59C9A7B20C26}" presName="parTransFour" presStyleCnt="0"/>
      <dgm:spPr/>
    </dgm:pt>
    <dgm:pt modelId="{B9224BDD-B441-405B-B907-3EB9EA73C9CA}" type="pres">
      <dgm:prSet presAssocID="{564F9012-E139-4A02-B55D-59C9A7B20C26}" presName="horzFour" presStyleCnt="0"/>
      <dgm:spPr/>
    </dgm:pt>
    <dgm:pt modelId="{45ECCD6F-74C4-49B7-8216-252DACE7EACE}" type="pres">
      <dgm:prSet presAssocID="{A240D56D-5A6F-4132-9C28-EB21CAB3F94E}" presName="vertFour" presStyleCnt="0">
        <dgm:presLayoutVars>
          <dgm:chPref val="3"/>
        </dgm:presLayoutVars>
      </dgm:prSet>
      <dgm:spPr/>
    </dgm:pt>
    <dgm:pt modelId="{D6A56AD7-DC97-4953-8D13-3EC48C379CCE}" type="pres">
      <dgm:prSet presAssocID="{A240D56D-5A6F-4132-9C28-EB21CAB3F94E}" presName="txFour" presStyleLbl="node4" presStyleIdx="1" presStyleCnt="12">
        <dgm:presLayoutVars>
          <dgm:chPref val="3"/>
        </dgm:presLayoutVars>
      </dgm:prSet>
      <dgm:spPr/>
    </dgm:pt>
    <dgm:pt modelId="{0CA6E1AA-A155-43BD-8589-CB95DAF117F4}" type="pres">
      <dgm:prSet presAssocID="{A240D56D-5A6F-4132-9C28-EB21CAB3F94E}" presName="horzFour" presStyleCnt="0"/>
      <dgm:spPr/>
    </dgm:pt>
    <dgm:pt modelId="{1A94DCDE-08C0-4DFF-951A-D1B5A2ADB2C6}" type="pres">
      <dgm:prSet presAssocID="{97F4E8E5-282B-414D-BB0C-49F970E080AD}" presName="sibSpaceFour" presStyleCnt="0"/>
      <dgm:spPr/>
    </dgm:pt>
    <dgm:pt modelId="{D9C19999-6DF3-4E9A-97FC-633272CF5C2C}" type="pres">
      <dgm:prSet presAssocID="{8BEC9724-3773-479B-BE79-A010E83CFD16}" presName="vertFour" presStyleCnt="0">
        <dgm:presLayoutVars>
          <dgm:chPref val="3"/>
        </dgm:presLayoutVars>
      </dgm:prSet>
      <dgm:spPr/>
    </dgm:pt>
    <dgm:pt modelId="{F4D5DD06-4D4D-42AE-80C3-4CB9151F4D96}" type="pres">
      <dgm:prSet presAssocID="{8BEC9724-3773-479B-BE79-A010E83CFD16}" presName="txFour" presStyleLbl="node4" presStyleIdx="2" presStyleCnt="12">
        <dgm:presLayoutVars>
          <dgm:chPref val="3"/>
        </dgm:presLayoutVars>
      </dgm:prSet>
      <dgm:spPr/>
    </dgm:pt>
    <dgm:pt modelId="{E51748D6-36CB-46F2-A780-669826890FF7}" type="pres">
      <dgm:prSet presAssocID="{8BEC9724-3773-479B-BE79-A010E83CFD16}" presName="parTransFour" presStyleCnt="0"/>
      <dgm:spPr/>
    </dgm:pt>
    <dgm:pt modelId="{69F9B1D4-0604-4F32-82E7-B0B96C63867B}" type="pres">
      <dgm:prSet presAssocID="{8BEC9724-3773-479B-BE79-A010E83CFD16}" presName="horzFour" presStyleCnt="0"/>
      <dgm:spPr/>
    </dgm:pt>
    <dgm:pt modelId="{8FA2EDBD-AC89-4ADC-BEDB-22E1D5A019A3}" type="pres">
      <dgm:prSet presAssocID="{F0C2210E-479B-4FF8-9E21-6597D4852E42}" presName="vertFour" presStyleCnt="0">
        <dgm:presLayoutVars>
          <dgm:chPref val="3"/>
        </dgm:presLayoutVars>
      </dgm:prSet>
      <dgm:spPr/>
    </dgm:pt>
    <dgm:pt modelId="{58C9599C-2D1D-494A-A647-790D361F901A}" type="pres">
      <dgm:prSet presAssocID="{F0C2210E-479B-4FF8-9E21-6597D4852E42}" presName="txFour" presStyleLbl="node4" presStyleIdx="3" presStyleCnt="12">
        <dgm:presLayoutVars>
          <dgm:chPref val="3"/>
        </dgm:presLayoutVars>
      </dgm:prSet>
      <dgm:spPr/>
    </dgm:pt>
    <dgm:pt modelId="{86A94DF1-A5E2-40AC-9C47-7D74A55D66E5}" type="pres">
      <dgm:prSet presAssocID="{F0C2210E-479B-4FF8-9E21-6597D4852E42}" presName="horzFour" presStyleCnt="0"/>
      <dgm:spPr/>
    </dgm:pt>
    <dgm:pt modelId="{91705A4B-D2CC-490F-81E6-63EA508D8C2E}" type="pres">
      <dgm:prSet presAssocID="{1239E816-A437-4B17-A153-9FA5837842BA}" presName="sibSpaceFour" presStyleCnt="0"/>
      <dgm:spPr/>
    </dgm:pt>
    <dgm:pt modelId="{1F3D046E-7BFB-444F-8D6D-1847057C8D42}" type="pres">
      <dgm:prSet presAssocID="{459449C8-ADD5-43A3-BFEC-55C72253EE0A}" presName="vertFour" presStyleCnt="0">
        <dgm:presLayoutVars>
          <dgm:chPref val="3"/>
        </dgm:presLayoutVars>
      </dgm:prSet>
      <dgm:spPr/>
    </dgm:pt>
    <dgm:pt modelId="{B0570661-F8C9-4C49-9F41-5E46C538B6FE}" type="pres">
      <dgm:prSet presAssocID="{459449C8-ADD5-43A3-BFEC-55C72253EE0A}" presName="txFour" presStyleLbl="node4" presStyleIdx="4" presStyleCnt="12">
        <dgm:presLayoutVars>
          <dgm:chPref val="3"/>
        </dgm:presLayoutVars>
      </dgm:prSet>
      <dgm:spPr/>
    </dgm:pt>
    <dgm:pt modelId="{2D748DD1-DC78-4EED-816F-F1D273CD880D}" type="pres">
      <dgm:prSet presAssocID="{459449C8-ADD5-43A3-BFEC-55C72253EE0A}" presName="horzFour" presStyleCnt="0"/>
      <dgm:spPr/>
    </dgm:pt>
    <dgm:pt modelId="{0962C46B-C447-478A-9502-930A5B7B8834}" type="pres">
      <dgm:prSet presAssocID="{F99E6615-AB02-40BF-AA94-32D45B7AC083}" presName="sibSpaceTwo" presStyleCnt="0"/>
      <dgm:spPr/>
    </dgm:pt>
    <dgm:pt modelId="{2BF241FE-CECA-4CA2-A014-503A6F3BB5F9}" type="pres">
      <dgm:prSet presAssocID="{DF486BA7-567E-4016-B6FB-2222754DC1F0}" presName="vertTwo" presStyleCnt="0"/>
      <dgm:spPr/>
    </dgm:pt>
    <dgm:pt modelId="{3BF0B2DF-D4DB-4CA3-B738-57DADBB7C37C}" type="pres">
      <dgm:prSet presAssocID="{DF486BA7-567E-4016-B6FB-2222754DC1F0}" presName="txTwo" presStyleLbl="node2" presStyleIdx="1" presStyleCnt="2">
        <dgm:presLayoutVars>
          <dgm:chPref val="3"/>
        </dgm:presLayoutVars>
      </dgm:prSet>
      <dgm:spPr/>
    </dgm:pt>
    <dgm:pt modelId="{A65D3F28-7334-41B8-84CD-A7E721B2EF47}" type="pres">
      <dgm:prSet presAssocID="{DF486BA7-567E-4016-B6FB-2222754DC1F0}" presName="parTransTwo" presStyleCnt="0"/>
      <dgm:spPr/>
    </dgm:pt>
    <dgm:pt modelId="{59ADC34A-27B0-472A-9042-2BC8233490CC}" type="pres">
      <dgm:prSet presAssocID="{DF486BA7-567E-4016-B6FB-2222754DC1F0}" presName="horzTwo" presStyleCnt="0"/>
      <dgm:spPr/>
    </dgm:pt>
    <dgm:pt modelId="{D82530DF-385B-4B80-801C-FABC0300D70C}" type="pres">
      <dgm:prSet presAssocID="{5A0AB538-02A6-4529-8FAC-D44706CDAE41}" presName="vertThree" presStyleCnt="0"/>
      <dgm:spPr/>
    </dgm:pt>
    <dgm:pt modelId="{06A78C82-AE17-4158-9B6C-EE7699B97905}" type="pres">
      <dgm:prSet presAssocID="{5A0AB538-02A6-4529-8FAC-D44706CDAE41}" presName="txThree" presStyleLbl="node3" presStyleIdx="1" presStyleCnt="2">
        <dgm:presLayoutVars>
          <dgm:chPref val="3"/>
        </dgm:presLayoutVars>
      </dgm:prSet>
      <dgm:spPr/>
    </dgm:pt>
    <dgm:pt modelId="{855B794E-4B75-4B6C-A724-4E4860A377C6}" type="pres">
      <dgm:prSet presAssocID="{5A0AB538-02A6-4529-8FAC-D44706CDAE41}" presName="parTransThree" presStyleCnt="0"/>
      <dgm:spPr/>
    </dgm:pt>
    <dgm:pt modelId="{762C3236-2A86-43D2-9746-932D28275143}" type="pres">
      <dgm:prSet presAssocID="{5A0AB538-02A6-4529-8FAC-D44706CDAE41}" presName="horzThree" presStyleCnt="0"/>
      <dgm:spPr/>
    </dgm:pt>
    <dgm:pt modelId="{0550C8D0-22A4-434F-85FA-0B280C5002A6}" type="pres">
      <dgm:prSet presAssocID="{E4852ACB-E5E2-4B90-9DD3-0C64B532288F}" presName="vertFour" presStyleCnt="0">
        <dgm:presLayoutVars>
          <dgm:chPref val="3"/>
        </dgm:presLayoutVars>
      </dgm:prSet>
      <dgm:spPr/>
    </dgm:pt>
    <dgm:pt modelId="{BCD52A2D-0F03-4A96-A40B-023E6AE60D64}" type="pres">
      <dgm:prSet presAssocID="{E4852ACB-E5E2-4B90-9DD3-0C64B532288F}" presName="txFour" presStyleLbl="node4" presStyleIdx="5" presStyleCnt="12">
        <dgm:presLayoutVars>
          <dgm:chPref val="3"/>
        </dgm:presLayoutVars>
      </dgm:prSet>
      <dgm:spPr/>
    </dgm:pt>
    <dgm:pt modelId="{61FF3295-9406-46C9-A6B9-62974FD3D662}" type="pres">
      <dgm:prSet presAssocID="{E4852ACB-E5E2-4B90-9DD3-0C64B532288F}" presName="parTransFour" presStyleCnt="0"/>
      <dgm:spPr/>
    </dgm:pt>
    <dgm:pt modelId="{BBF4393A-E4A6-4243-A9CB-F06AAD9F596C}" type="pres">
      <dgm:prSet presAssocID="{E4852ACB-E5E2-4B90-9DD3-0C64B532288F}" presName="horzFour" presStyleCnt="0"/>
      <dgm:spPr/>
    </dgm:pt>
    <dgm:pt modelId="{C5B41394-8374-4AEE-9867-65C4A1007DF0}" type="pres">
      <dgm:prSet presAssocID="{2F33563D-3951-4DC3-827B-FD1842ED702A}" presName="vertFour" presStyleCnt="0">
        <dgm:presLayoutVars>
          <dgm:chPref val="3"/>
        </dgm:presLayoutVars>
      </dgm:prSet>
      <dgm:spPr/>
    </dgm:pt>
    <dgm:pt modelId="{A3B45E6C-B3CC-48D5-9721-DAF1ED411D41}" type="pres">
      <dgm:prSet presAssocID="{2F33563D-3951-4DC3-827B-FD1842ED702A}" presName="txFour" presStyleLbl="node4" presStyleIdx="6" presStyleCnt="12">
        <dgm:presLayoutVars>
          <dgm:chPref val="3"/>
        </dgm:presLayoutVars>
      </dgm:prSet>
      <dgm:spPr/>
    </dgm:pt>
    <dgm:pt modelId="{D6675484-BEA2-4E0E-B5CA-19226543310D}" type="pres">
      <dgm:prSet presAssocID="{2F33563D-3951-4DC3-827B-FD1842ED702A}" presName="horzFour" presStyleCnt="0"/>
      <dgm:spPr/>
    </dgm:pt>
    <dgm:pt modelId="{852AA85E-BE26-4E1F-8308-CBF89591BF60}" type="pres">
      <dgm:prSet presAssocID="{C5145695-5EFF-4178-8007-23380EA6A8D6}" presName="sibSpaceFour" presStyleCnt="0"/>
      <dgm:spPr/>
    </dgm:pt>
    <dgm:pt modelId="{EDA967E1-BC19-4727-983F-0D057249F5D8}" type="pres">
      <dgm:prSet presAssocID="{D4EC490A-B289-42E2-B6AE-9CAB295C7C91}" presName="vertFour" presStyleCnt="0">
        <dgm:presLayoutVars>
          <dgm:chPref val="3"/>
        </dgm:presLayoutVars>
      </dgm:prSet>
      <dgm:spPr/>
    </dgm:pt>
    <dgm:pt modelId="{298DC220-26CD-4665-97E0-9B8575D62949}" type="pres">
      <dgm:prSet presAssocID="{D4EC490A-B289-42E2-B6AE-9CAB295C7C91}" presName="txFour" presStyleLbl="node4" presStyleIdx="7" presStyleCnt="12">
        <dgm:presLayoutVars>
          <dgm:chPref val="3"/>
        </dgm:presLayoutVars>
      </dgm:prSet>
      <dgm:spPr/>
    </dgm:pt>
    <dgm:pt modelId="{C371CB3E-368A-4048-8AF1-4F7890FBE65F}" type="pres">
      <dgm:prSet presAssocID="{D4EC490A-B289-42E2-B6AE-9CAB295C7C91}" presName="parTransFour" presStyleCnt="0"/>
      <dgm:spPr/>
    </dgm:pt>
    <dgm:pt modelId="{9B26882A-EE26-4360-85CA-5E435A8711B3}" type="pres">
      <dgm:prSet presAssocID="{D4EC490A-B289-42E2-B6AE-9CAB295C7C91}" presName="horzFour" presStyleCnt="0"/>
      <dgm:spPr/>
    </dgm:pt>
    <dgm:pt modelId="{D7671F89-0789-45F4-9C3B-97CDCA4D4D06}" type="pres">
      <dgm:prSet presAssocID="{8CE9D4AD-45E6-4F9A-B1B5-D057AB734515}" presName="vertFour" presStyleCnt="0">
        <dgm:presLayoutVars>
          <dgm:chPref val="3"/>
        </dgm:presLayoutVars>
      </dgm:prSet>
      <dgm:spPr/>
    </dgm:pt>
    <dgm:pt modelId="{7B249306-9DC0-4D7E-BD6D-335EF1A8EE43}" type="pres">
      <dgm:prSet presAssocID="{8CE9D4AD-45E6-4F9A-B1B5-D057AB734515}" presName="txFour" presStyleLbl="node4" presStyleIdx="8" presStyleCnt="12">
        <dgm:presLayoutVars>
          <dgm:chPref val="3"/>
        </dgm:presLayoutVars>
      </dgm:prSet>
      <dgm:spPr/>
    </dgm:pt>
    <dgm:pt modelId="{A37CC578-80DD-4E46-B931-0B58E7ED483C}" type="pres">
      <dgm:prSet presAssocID="{8CE9D4AD-45E6-4F9A-B1B5-D057AB734515}" presName="horzFour" presStyleCnt="0"/>
      <dgm:spPr/>
    </dgm:pt>
    <dgm:pt modelId="{18ABE192-E69F-441E-9A90-69463D95B305}" type="pres">
      <dgm:prSet presAssocID="{1EFF65E4-61E6-4B44-BA68-67CF44237590}" presName="sibSpaceFour" presStyleCnt="0"/>
      <dgm:spPr/>
    </dgm:pt>
    <dgm:pt modelId="{274FB7A4-7971-46DA-A0D1-905278A987A9}" type="pres">
      <dgm:prSet presAssocID="{645A05D6-D4B7-4048-AB06-E4DDE68C319D}" presName="vertFour" presStyleCnt="0">
        <dgm:presLayoutVars>
          <dgm:chPref val="3"/>
        </dgm:presLayoutVars>
      </dgm:prSet>
      <dgm:spPr/>
    </dgm:pt>
    <dgm:pt modelId="{948706EF-91FB-42AD-80B8-5ADF5CCF12E1}" type="pres">
      <dgm:prSet presAssocID="{645A05D6-D4B7-4048-AB06-E4DDE68C319D}" presName="txFour" presStyleLbl="node4" presStyleIdx="9" presStyleCnt="12">
        <dgm:presLayoutVars>
          <dgm:chPref val="3"/>
        </dgm:presLayoutVars>
      </dgm:prSet>
      <dgm:spPr/>
    </dgm:pt>
    <dgm:pt modelId="{C478B0FE-BD14-4DFB-AC56-8AD2F251F741}" type="pres">
      <dgm:prSet presAssocID="{645A05D6-D4B7-4048-AB06-E4DDE68C319D}" presName="horzFour" presStyleCnt="0"/>
      <dgm:spPr/>
    </dgm:pt>
    <dgm:pt modelId="{7E9257FE-4372-4896-8E24-0EE302071C92}" type="pres">
      <dgm:prSet presAssocID="{B6D6EA60-4762-4680-9D3A-1C153127123F}" presName="sibSpaceFour" presStyleCnt="0"/>
      <dgm:spPr/>
    </dgm:pt>
    <dgm:pt modelId="{285CB597-A0B4-4CD4-966F-720E7175E21B}" type="pres">
      <dgm:prSet presAssocID="{A4DB5D81-981D-4E2C-8BCB-FB00A1EE40E9}" presName="vertFour" presStyleCnt="0">
        <dgm:presLayoutVars>
          <dgm:chPref val="3"/>
        </dgm:presLayoutVars>
      </dgm:prSet>
      <dgm:spPr/>
    </dgm:pt>
    <dgm:pt modelId="{CA61BAC9-6EEE-4192-8B30-94E8301F93F0}" type="pres">
      <dgm:prSet presAssocID="{A4DB5D81-981D-4E2C-8BCB-FB00A1EE40E9}" presName="txFour" presStyleLbl="node4" presStyleIdx="10" presStyleCnt="12">
        <dgm:presLayoutVars>
          <dgm:chPref val="3"/>
        </dgm:presLayoutVars>
      </dgm:prSet>
      <dgm:spPr/>
    </dgm:pt>
    <dgm:pt modelId="{A121C619-2E86-4423-BACB-CC2FF2FA096A}" type="pres">
      <dgm:prSet presAssocID="{A4DB5D81-981D-4E2C-8BCB-FB00A1EE40E9}" presName="parTransFour" presStyleCnt="0"/>
      <dgm:spPr/>
    </dgm:pt>
    <dgm:pt modelId="{84034030-7DBA-469B-AE04-55ED726F98A3}" type="pres">
      <dgm:prSet presAssocID="{A4DB5D81-981D-4E2C-8BCB-FB00A1EE40E9}" presName="horzFour" presStyleCnt="0"/>
      <dgm:spPr/>
    </dgm:pt>
    <dgm:pt modelId="{3509BD8E-A67A-4623-AFC4-9FCDA87B5E91}" type="pres">
      <dgm:prSet presAssocID="{F5F25131-9A23-405F-8843-7AB908E1F9C9}" presName="vertFour" presStyleCnt="0">
        <dgm:presLayoutVars>
          <dgm:chPref val="3"/>
        </dgm:presLayoutVars>
      </dgm:prSet>
      <dgm:spPr/>
    </dgm:pt>
    <dgm:pt modelId="{5C957CBC-D656-4809-A0BC-7C77617CDC74}" type="pres">
      <dgm:prSet presAssocID="{F5F25131-9A23-405F-8843-7AB908E1F9C9}" presName="txFour" presStyleLbl="node4" presStyleIdx="11" presStyleCnt="12">
        <dgm:presLayoutVars>
          <dgm:chPref val="3"/>
        </dgm:presLayoutVars>
      </dgm:prSet>
      <dgm:spPr/>
    </dgm:pt>
    <dgm:pt modelId="{3CA30C3C-760F-468C-ACBB-0CE756305F42}" type="pres">
      <dgm:prSet presAssocID="{F5F25131-9A23-405F-8843-7AB908E1F9C9}" presName="horzFour" presStyleCnt="0"/>
      <dgm:spPr/>
    </dgm:pt>
  </dgm:ptLst>
  <dgm:cxnLst>
    <dgm:cxn modelId="{6664EF00-F99A-4E80-BD4F-4284720F8CFA}" srcId="{564F9012-E139-4A02-B55D-59C9A7B20C26}" destId="{A240D56D-5A6F-4132-9C28-EB21CAB3F94E}" srcOrd="0" destOrd="0" parTransId="{EE1B78A7-5143-4060-81F9-C58DE0A1EA57}" sibTransId="{151050FF-EB8D-497F-840A-7E647BA87E0F}"/>
    <dgm:cxn modelId="{A3A51601-1B0C-4684-B00D-CDA3BE60579C}" srcId="{A4DB5D81-981D-4E2C-8BCB-FB00A1EE40E9}" destId="{F5F25131-9A23-405F-8843-7AB908E1F9C9}" srcOrd="0" destOrd="0" parTransId="{B9E5B122-4134-4AE0-AC1C-319B512B90D1}" sibTransId="{5AE6BBEB-90D7-422C-AB0F-41269D76C795}"/>
    <dgm:cxn modelId="{CDBD7113-7D4D-4AAD-A095-F0355B8CA26E}" srcId="{A9CD8C00-292C-4B1B-B244-8FDACFE995D9}" destId="{D41C70B2-D62B-4EC8-A296-A9C437DFF4C3}" srcOrd="0" destOrd="0" parTransId="{5029E147-0BB9-46E9-B2F5-AA72C6435786}" sibTransId="{26DAC93E-4FA0-4926-9236-BEE20ACBAB8F}"/>
    <dgm:cxn modelId="{A93C2915-7094-4B8A-8209-D6DFCC873F05}" type="presOf" srcId="{645A05D6-D4B7-4048-AB06-E4DDE68C319D}" destId="{948706EF-91FB-42AD-80B8-5ADF5CCF12E1}" srcOrd="0" destOrd="0" presId="urn:microsoft.com/office/officeart/2005/8/layout/hierarchy4"/>
    <dgm:cxn modelId="{570E4321-6751-49E0-A755-4AF70ED902AB}" type="presOf" srcId="{A240D56D-5A6F-4132-9C28-EB21CAB3F94E}" destId="{D6A56AD7-DC97-4953-8D13-3EC48C379CCE}" srcOrd="0" destOrd="0" presId="urn:microsoft.com/office/officeart/2005/8/layout/hierarchy4"/>
    <dgm:cxn modelId="{B5F01233-ED62-4D93-AA6E-4B18680BD877}" srcId="{813F0D97-BEFE-4EC5-B173-EABF016B2581}" destId="{8B52EE3C-CEB0-4858-B515-80DB10B2B84F}" srcOrd="0" destOrd="0" parTransId="{C19FFDA8-AB88-4FBE-89D4-A8A491206B38}" sibTransId="{FBD1A6BD-C88E-4D24-8B0D-132DF1E2FFE6}"/>
    <dgm:cxn modelId="{B6FF7B39-7FB2-400C-9DED-FB77ACB425B7}" type="presOf" srcId="{813F0D97-BEFE-4EC5-B173-EABF016B2581}" destId="{E8A64525-1D90-4356-B75A-5779420D3CF0}" srcOrd="0" destOrd="0" presId="urn:microsoft.com/office/officeart/2005/8/layout/hierarchy4"/>
    <dgm:cxn modelId="{5F10FB39-F80D-4369-BC5D-018F90BF2916}" srcId="{8BEC9724-3773-479B-BE79-A010E83CFD16}" destId="{459449C8-ADD5-43A3-BFEC-55C72253EE0A}" srcOrd="1" destOrd="0" parTransId="{F91D3695-9EF5-467B-9CCA-13FB41B23080}" sibTransId="{F80A777E-4392-416D-B934-02E1170E6FCA}"/>
    <dgm:cxn modelId="{830CF83B-EECC-4C6C-B259-F13F25C9ABF6}" srcId="{8B52EE3C-CEB0-4858-B515-80DB10B2B84F}" destId="{DF486BA7-567E-4016-B6FB-2222754DC1F0}" srcOrd="1" destOrd="0" parTransId="{FDDBE99B-AFCB-4CEC-9CB7-3E3FC6E8601A}" sibTransId="{311AB385-F851-40B9-A7E0-9D4460CC73EF}"/>
    <dgm:cxn modelId="{E70F1A3D-8786-4298-842C-DC5AA14537EA}" srcId="{5A0AB538-02A6-4529-8FAC-D44706CDAE41}" destId="{E4852ACB-E5E2-4B90-9DD3-0C64B532288F}" srcOrd="0" destOrd="0" parTransId="{D0F84398-F4EF-4154-BA74-79CB254260A0}" sibTransId="{C5145695-5EFF-4178-8007-23380EA6A8D6}"/>
    <dgm:cxn modelId="{9EAC0F3F-6268-4A60-8F24-CA49B5241148}" type="presOf" srcId="{8BEC9724-3773-479B-BE79-A010E83CFD16}" destId="{F4D5DD06-4D4D-42AE-80C3-4CB9151F4D96}" srcOrd="0" destOrd="0" presId="urn:microsoft.com/office/officeart/2005/8/layout/hierarchy4"/>
    <dgm:cxn modelId="{14E35142-0DFF-4356-9ECA-2815B7C8C2E5}" type="presOf" srcId="{459449C8-ADD5-43A3-BFEC-55C72253EE0A}" destId="{B0570661-F8C9-4C49-9F41-5E46C538B6FE}" srcOrd="0" destOrd="0" presId="urn:microsoft.com/office/officeart/2005/8/layout/hierarchy4"/>
    <dgm:cxn modelId="{1840AD44-6F41-4E5F-A591-C06A1D62658E}" type="presOf" srcId="{8CE9D4AD-45E6-4F9A-B1B5-D057AB734515}" destId="{7B249306-9DC0-4D7E-BD6D-335EF1A8EE43}" srcOrd="0" destOrd="0" presId="urn:microsoft.com/office/officeart/2005/8/layout/hierarchy4"/>
    <dgm:cxn modelId="{430A9A46-9B34-4A62-8AE8-F8E0E0A1738C}" type="presOf" srcId="{F0C2210E-479B-4FF8-9E21-6597D4852E42}" destId="{58C9599C-2D1D-494A-A647-790D361F901A}" srcOrd="0" destOrd="0" presId="urn:microsoft.com/office/officeart/2005/8/layout/hierarchy4"/>
    <dgm:cxn modelId="{F17D2D74-3065-4CD0-9947-4D027673946E}" srcId="{8B52EE3C-CEB0-4858-B515-80DB10B2B84F}" destId="{A9CD8C00-292C-4B1B-B244-8FDACFE995D9}" srcOrd="0" destOrd="0" parTransId="{7E23A2B5-9C68-4E17-865E-EC475D78F69D}" sibTransId="{F99E6615-AB02-40BF-AA94-32D45B7AC083}"/>
    <dgm:cxn modelId="{A0424375-3958-418F-8244-D6967FA63D08}" type="presOf" srcId="{2F33563D-3951-4DC3-827B-FD1842ED702A}" destId="{A3B45E6C-B3CC-48D5-9721-DAF1ED411D41}" srcOrd="0" destOrd="0" presId="urn:microsoft.com/office/officeart/2005/8/layout/hierarchy4"/>
    <dgm:cxn modelId="{264C5355-481B-4D7E-B2BF-6B5A0D796B00}" type="presOf" srcId="{D4EC490A-B289-42E2-B6AE-9CAB295C7C91}" destId="{298DC220-26CD-4665-97E0-9B8575D62949}" srcOrd="0" destOrd="0" presId="urn:microsoft.com/office/officeart/2005/8/layout/hierarchy4"/>
    <dgm:cxn modelId="{CD7E0285-0B27-4056-9DD2-BF44D2B03BC1}" srcId="{D4EC490A-B289-42E2-B6AE-9CAB295C7C91}" destId="{645A05D6-D4B7-4048-AB06-E4DDE68C319D}" srcOrd="1" destOrd="0" parTransId="{9E8B4282-BEE2-4150-8E0D-88BEF63C69AE}" sibTransId="{A8569BDF-47E4-4A1A-9CBD-2268EA129EF2}"/>
    <dgm:cxn modelId="{398F3588-347E-4E6C-9F5E-B34713573D4A}" type="presOf" srcId="{8B52EE3C-CEB0-4858-B515-80DB10B2B84F}" destId="{3A342329-196D-4A99-96CD-B96CF34405F6}" srcOrd="0" destOrd="0" presId="urn:microsoft.com/office/officeart/2005/8/layout/hierarchy4"/>
    <dgm:cxn modelId="{FD6D3F95-1FE6-4660-B6D8-78D2C964EA5F}" srcId="{5A0AB538-02A6-4529-8FAC-D44706CDAE41}" destId="{A4DB5D81-981D-4E2C-8BCB-FB00A1EE40E9}" srcOrd="2" destOrd="0" parTransId="{05C97824-61BE-46D4-9C99-49F5C6620DAE}" sibTransId="{E7543832-D1BF-41A1-B12B-CD48A0FF2E17}"/>
    <dgm:cxn modelId="{729D0DA2-A2DA-493E-93AA-7B063A1ABD0D}" srcId="{D41C70B2-D62B-4EC8-A296-A9C437DFF4C3}" destId="{564F9012-E139-4A02-B55D-59C9A7B20C26}" srcOrd="0" destOrd="0" parTransId="{ACA11FC2-3358-4393-9774-1371BC255CA1}" sibTransId="{97F4E8E5-282B-414D-BB0C-49F970E080AD}"/>
    <dgm:cxn modelId="{797E15A2-5A16-4249-A9CA-652ACE083DBB}" type="presOf" srcId="{F5F25131-9A23-405F-8843-7AB908E1F9C9}" destId="{5C957CBC-D656-4809-A0BC-7C77617CDC74}" srcOrd="0" destOrd="0" presId="urn:microsoft.com/office/officeart/2005/8/layout/hierarchy4"/>
    <dgm:cxn modelId="{A2756DA3-EFED-4345-9617-51DB1EBD2894}" srcId="{5A0AB538-02A6-4529-8FAC-D44706CDAE41}" destId="{D4EC490A-B289-42E2-B6AE-9CAB295C7C91}" srcOrd="1" destOrd="0" parTransId="{1DAC2D7A-4D48-47B7-8692-559716853B80}" sibTransId="{B6D6EA60-4762-4680-9D3A-1C153127123F}"/>
    <dgm:cxn modelId="{8C25EBA7-4E27-4524-9D56-13A1DE9BFF01}" srcId="{E4852ACB-E5E2-4B90-9DD3-0C64B532288F}" destId="{2F33563D-3951-4DC3-827B-FD1842ED702A}" srcOrd="0" destOrd="0" parTransId="{9E36DBAE-2AEA-49ED-B57C-C6A6FB689D2C}" sibTransId="{E01692C9-4656-48E8-94FC-A984B901BFAB}"/>
    <dgm:cxn modelId="{5B87D2AA-28A3-478C-BC75-55B5BC227624}" srcId="{DF486BA7-567E-4016-B6FB-2222754DC1F0}" destId="{5A0AB538-02A6-4529-8FAC-D44706CDAE41}" srcOrd="0" destOrd="0" parTransId="{76034907-9D44-41A4-B9CC-3E928989AF83}" sibTransId="{DD222258-1EDA-4296-9C63-1D4C0327DD57}"/>
    <dgm:cxn modelId="{2F5119AB-6B1C-47AA-8EFD-18AF0E4F329E}" type="presOf" srcId="{E4852ACB-E5E2-4B90-9DD3-0C64B532288F}" destId="{BCD52A2D-0F03-4A96-A40B-023E6AE60D64}" srcOrd="0" destOrd="0" presId="urn:microsoft.com/office/officeart/2005/8/layout/hierarchy4"/>
    <dgm:cxn modelId="{4F9FC1B4-EBB5-400F-A64E-A6C1340B4BA0}" srcId="{D41C70B2-D62B-4EC8-A296-A9C437DFF4C3}" destId="{8BEC9724-3773-479B-BE79-A010E83CFD16}" srcOrd="1" destOrd="0" parTransId="{A51F4BA3-B732-4BB5-96D3-D2949DFEFB3F}" sibTransId="{4C6D9B7D-FA36-45E5-AAB6-D9820A0A4524}"/>
    <dgm:cxn modelId="{FD9DC8B5-5BEC-43D1-9EF1-2CC62A84D632}" type="presOf" srcId="{5A0AB538-02A6-4529-8FAC-D44706CDAE41}" destId="{06A78C82-AE17-4158-9B6C-EE7699B97905}" srcOrd="0" destOrd="0" presId="urn:microsoft.com/office/officeart/2005/8/layout/hierarchy4"/>
    <dgm:cxn modelId="{984189C5-5853-44BE-8551-D3EA462EFDCD}" srcId="{D4EC490A-B289-42E2-B6AE-9CAB295C7C91}" destId="{8CE9D4AD-45E6-4F9A-B1B5-D057AB734515}" srcOrd="0" destOrd="0" parTransId="{103F5175-D39B-40C8-A8AF-5064F48CDC09}" sibTransId="{1EFF65E4-61E6-4B44-BA68-67CF44237590}"/>
    <dgm:cxn modelId="{78DCCFC5-C46A-4C9C-9EF8-010736333BD9}" type="presOf" srcId="{A9CD8C00-292C-4B1B-B244-8FDACFE995D9}" destId="{F1828AE5-908F-499F-A3E2-CECA2F5D0DAC}" srcOrd="0" destOrd="0" presId="urn:microsoft.com/office/officeart/2005/8/layout/hierarchy4"/>
    <dgm:cxn modelId="{867F15C7-E256-408B-BEE9-B12095BB1810}" srcId="{8BEC9724-3773-479B-BE79-A010E83CFD16}" destId="{F0C2210E-479B-4FF8-9E21-6597D4852E42}" srcOrd="0" destOrd="0" parTransId="{CCAB06D7-C426-4BED-9755-18417DCC8039}" sibTransId="{1239E816-A437-4B17-A153-9FA5837842BA}"/>
    <dgm:cxn modelId="{0E4840C7-5BBE-4FF6-A339-263756E2E977}" type="presOf" srcId="{A4DB5D81-981D-4E2C-8BCB-FB00A1EE40E9}" destId="{CA61BAC9-6EEE-4192-8B30-94E8301F93F0}" srcOrd="0" destOrd="0" presId="urn:microsoft.com/office/officeart/2005/8/layout/hierarchy4"/>
    <dgm:cxn modelId="{99AC84E7-042E-42A5-A072-387BF84C3CC7}" type="presOf" srcId="{DF486BA7-567E-4016-B6FB-2222754DC1F0}" destId="{3BF0B2DF-D4DB-4CA3-B738-57DADBB7C37C}" srcOrd="0" destOrd="0" presId="urn:microsoft.com/office/officeart/2005/8/layout/hierarchy4"/>
    <dgm:cxn modelId="{AB74E6F4-CDA8-47F1-8B44-718953B8549A}" type="presOf" srcId="{564F9012-E139-4A02-B55D-59C9A7B20C26}" destId="{74CFFF8F-1BC0-48DC-9A82-A43B63431B74}" srcOrd="0" destOrd="0" presId="urn:microsoft.com/office/officeart/2005/8/layout/hierarchy4"/>
    <dgm:cxn modelId="{7C79B5F5-08BA-426F-9F25-23397EEE2D87}" type="presOf" srcId="{D41C70B2-D62B-4EC8-A296-A9C437DFF4C3}" destId="{97680657-8472-4BD4-AD50-054053EC9605}" srcOrd="0" destOrd="0" presId="urn:microsoft.com/office/officeart/2005/8/layout/hierarchy4"/>
    <dgm:cxn modelId="{E1D7FAA9-F55A-402E-BD3B-463F3F10CCF1}" type="presParOf" srcId="{E8A64525-1D90-4356-B75A-5779420D3CF0}" destId="{5CF9C7F6-0C95-4D77-A165-37FAC12D4A3C}" srcOrd="0" destOrd="0" presId="urn:microsoft.com/office/officeart/2005/8/layout/hierarchy4"/>
    <dgm:cxn modelId="{7E7683AE-84D6-4D3E-8E4F-11D238283987}" type="presParOf" srcId="{5CF9C7F6-0C95-4D77-A165-37FAC12D4A3C}" destId="{3A342329-196D-4A99-96CD-B96CF34405F6}" srcOrd="0" destOrd="0" presId="urn:microsoft.com/office/officeart/2005/8/layout/hierarchy4"/>
    <dgm:cxn modelId="{E4FADF48-3EF8-4FB0-AED9-D63EB7D6F82D}" type="presParOf" srcId="{5CF9C7F6-0C95-4D77-A165-37FAC12D4A3C}" destId="{DC6AD1C0-EA8B-4394-8E96-920E38320DB9}" srcOrd="1" destOrd="0" presId="urn:microsoft.com/office/officeart/2005/8/layout/hierarchy4"/>
    <dgm:cxn modelId="{37780575-CF8F-4C31-9DEF-C4FE7578CAFC}" type="presParOf" srcId="{5CF9C7F6-0C95-4D77-A165-37FAC12D4A3C}" destId="{9092F07A-9D27-43AB-8114-269093D92C78}" srcOrd="2" destOrd="0" presId="urn:microsoft.com/office/officeart/2005/8/layout/hierarchy4"/>
    <dgm:cxn modelId="{10A44509-DA05-479A-823C-4E4EEE972D9B}" type="presParOf" srcId="{9092F07A-9D27-43AB-8114-269093D92C78}" destId="{84B9BDE5-552D-4B93-B903-D7DA441A6083}" srcOrd="0" destOrd="0" presId="urn:microsoft.com/office/officeart/2005/8/layout/hierarchy4"/>
    <dgm:cxn modelId="{7D0A96FE-CC60-46B3-8757-D46F16C3456A}" type="presParOf" srcId="{84B9BDE5-552D-4B93-B903-D7DA441A6083}" destId="{F1828AE5-908F-499F-A3E2-CECA2F5D0DAC}" srcOrd="0" destOrd="0" presId="urn:microsoft.com/office/officeart/2005/8/layout/hierarchy4"/>
    <dgm:cxn modelId="{5F731508-12E4-48CE-B861-60FB8CA2202C}" type="presParOf" srcId="{84B9BDE5-552D-4B93-B903-D7DA441A6083}" destId="{4B1DECF7-7DDE-4A9F-B003-10651811BB08}" srcOrd="1" destOrd="0" presId="urn:microsoft.com/office/officeart/2005/8/layout/hierarchy4"/>
    <dgm:cxn modelId="{5A441C09-6066-4535-BDCC-75F19C4462FC}" type="presParOf" srcId="{84B9BDE5-552D-4B93-B903-D7DA441A6083}" destId="{3DAF4AF3-6DD7-4646-AAAF-39EBEE208450}" srcOrd="2" destOrd="0" presId="urn:microsoft.com/office/officeart/2005/8/layout/hierarchy4"/>
    <dgm:cxn modelId="{F63CAC86-15F9-45A6-90DB-CDE728EA1827}" type="presParOf" srcId="{3DAF4AF3-6DD7-4646-AAAF-39EBEE208450}" destId="{547AABE9-3B3C-45A8-AC81-C3F13AA80D95}" srcOrd="0" destOrd="0" presId="urn:microsoft.com/office/officeart/2005/8/layout/hierarchy4"/>
    <dgm:cxn modelId="{832BE123-A02D-4CF3-840E-3CAC57B5F92E}" type="presParOf" srcId="{547AABE9-3B3C-45A8-AC81-C3F13AA80D95}" destId="{97680657-8472-4BD4-AD50-054053EC9605}" srcOrd="0" destOrd="0" presId="urn:microsoft.com/office/officeart/2005/8/layout/hierarchy4"/>
    <dgm:cxn modelId="{600A2239-9853-429D-BC4F-AFDF164B3912}" type="presParOf" srcId="{547AABE9-3B3C-45A8-AC81-C3F13AA80D95}" destId="{3196E17A-045F-4325-A39E-A9CB2970C2A3}" srcOrd="1" destOrd="0" presId="urn:microsoft.com/office/officeart/2005/8/layout/hierarchy4"/>
    <dgm:cxn modelId="{ABAE4D82-40EA-43D5-A627-AC10570ED24C}" type="presParOf" srcId="{547AABE9-3B3C-45A8-AC81-C3F13AA80D95}" destId="{E8076C0B-3D66-4A1F-828C-B2F8A38D434C}" srcOrd="2" destOrd="0" presId="urn:microsoft.com/office/officeart/2005/8/layout/hierarchy4"/>
    <dgm:cxn modelId="{114FE753-9439-4C58-ACEC-0BC21D4809A8}" type="presParOf" srcId="{E8076C0B-3D66-4A1F-828C-B2F8A38D434C}" destId="{E645B2C1-6ACC-4206-82C0-9D208C2D9B2B}" srcOrd="0" destOrd="0" presId="urn:microsoft.com/office/officeart/2005/8/layout/hierarchy4"/>
    <dgm:cxn modelId="{55417409-7575-496F-BA95-E30E99C7D6EC}" type="presParOf" srcId="{E645B2C1-6ACC-4206-82C0-9D208C2D9B2B}" destId="{74CFFF8F-1BC0-48DC-9A82-A43B63431B74}" srcOrd="0" destOrd="0" presId="urn:microsoft.com/office/officeart/2005/8/layout/hierarchy4"/>
    <dgm:cxn modelId="{CF0F23FB-712A-47AD-A385-23F00E26428D}" type="presParOf" srcId="{E645B2C1-6ACC-4206-82C0-9D208C2D9B2B}" destId="{D8FD16A8-2533-4C58-B5CC-5D6D75C4440E}" srcOrd="1" destOrd="0" presId="urn:microsoft.com/office/officeart/2005/8/layout/hierarchy4"/>
    <dgm:cxn modelId="{0F4200C9-F6D5-4702-85F7-804D4BEFC339}" type="presParOf" srcId="{E645B2C1-6ACC-4206-82C0-9D208C2D9B2B}" destId="{B9224BDD-B441-405B-B907-3EB9EA73C9CA}" srcOrd="2" destOrd="0" presId="urn:microsoft.com/office/officeart/2005/8/layout/hierarchy4"/>
    <dgm:cxn modelId="{94B6D27E-B7D1-484B-8328-8399C2AAAFB6}" type="presParOf" srcId="{B9224BDD-B441-405B-B907-3EB9EA73C9CA}" destId="{45ECCD6F-74C4-49B7-8216-252DACE7EACE}" srcOrd="0" destOrd="0" presId="urn:microsoft.com/office/officeart/2005/8/layout/hierarchy4"/>
    <dgm:cxn modelId="{2760DCA8-9FA5-4D6F-A27C-F5FB1AAEA4CC}" type="presParOf" srcId="{45ECCD6F-74C4-49B7-8216-252DACE7EACE}" destId="{D6A56AD7-DC97-4953-8D13-3EC48C379CCE}" srcOrd="0" destOrd="0" presId="urn:microsoft.com/office/officeart/2005/8/layout/hierarchy4"/>
    <dgm:cxn modelId="{F6BCA7BB-CCC9-4CFE-8268-E65EB40C815C}" type="presParOf" srcId="{45ECCD6F-74C4-49B7-8216-252DACE7EACE}" destId="{0CA6E1AA-A155-43BD-8589-CB95DAF117F4}" srcOrd="1" destOrd="0" presId="urn:microsoft.com/office/officeart/2005/8/layout/hierarchy4"/>
    <dgm:cxn modelId="{601B8904-85DA-41B8-8D3C-6004B6F42D70}" type="presParOf" srcId="{E8076C0B-3D66-4A1F-828C-B2F8A38D434C}" destId="{1A94DCDE-08C0-4DFF-951A-D1B5A2ADB2C6}" srcOrd="1" destOrd="0" presId="urn:microsoft.com/office/officeart/2005/8/layout/hierarchy4"/>
    <dgm:cxn modelId="{4A962681-B862-4497-A979-AD26CC18959A}" type="presParOf" srcId="{E8076C0B-3D66-4A1F-828C-B2F8A38D434C}" destId="{D9C19999-6DF3-4E9A-97FC-633272CF5C2C}" srcOrd="2" destOrd="0" presId="urn:microsoft.com/office/officeart/2005/8/layout/hierarchy4"/>
    <dgm:cxn modelId="{03CF5C3C-151B-45AF-A320-D247CE0495AD}" type="presParOf" srcId="{D9C19999-6DF3-4E9A-97FC-633272CF5C2C}" destId="{F4D5DD06-4D4D-42AE-80C3-4CB9151F4D96}" srcOrd="0" destOrd="0" presId="urn:microsoft.com/office/officeart/2005/8/layout/hierarchy4"/>
    <dgm:cxn modelId="{57E09F9E-0BB3-4833-AA70-3B29A84CC6CB}" type="presParOf" srcId="{D9C19999-6DF3-4E9A-97FC-633272CF5C2C}" destId="{E51748D6-36CB-46F2-A780-669826890FF7}" srcOrd="1" destOrd="0" presId="urn:microsoft.com/office/officeart/2005/8/layout/hierarchy4"/>
    <dgm:cxn modelId="{287CBF4D-7331-4EA9-8D7C-FC9498FD3B63}" type="presParOf" srcId="{D9C19999-6DF3-4E9A-97FC-633272CF5C2C}" destId="{69F9B1D4-0604-4F32-82E7-B0B96C63867B}" srcOrd="2" destOrd="0" presId="urn:microsoft.com/office/officeart/2005/8/layout/hierarchy4"/>
    <dgm:cxn modelId="{EEDED33D-D3DF-4F35-96F2-E8DAC721BB56}" type="presParOf" srcId="{69F9B1D4-0604-4F32-82E7-B0B96C63867B}" destId="{8FA2EDBD-AC89-4ADC-BEDB-22E1D5A019A3}" srcOrd="0" destOrd="0" presId="urn:microsoft.com/office/officeart/2005/8/layout/hierarchy4"/>
    <dgm:cxn modelId="{FEE79FC8-96BF-4BA5-B364-CCC2235917ED}" type="presParOf" srcId="{8FA2EDBD-AC89-4ADC-BEDB-22E1D5A019A3}" destId="{58C9599C-2D1D-494A-A647-790D361F901A}" srcOrd="0" destOrd="0" presId="urn:microsoft.com/office/officeart/2005/8/layout/hierarchy4"/>
    <dgm:cxn modelId="{D5335BA9-F30B-477C-9B39-8C6A0064F409}" type="presParOf" srcId="{8FA2EDBD-AC89-4ADC-BEDB-22E1D5A019A3}" destId="{86A94DF1-A5E2-40AC-9C47-7D74A55D66E5}" srcOrd="1" destOrd="0" presId="urn:microsoft.com/office/officeart/2005/8/layout/hierarchy4"/>
    <dgm:cxn modelId="{FA1D6FC3-5819-469F-BDEF-FB5DE3B39BD7}" type="presParOf" srcId="{69F9B1D4-0604-4F32-82E7-B0B96C63867B}" destId="{91705A4B-D2CC-490F-81E6-63EA508D8C2E}" srcOrd="1" destOrd="0" presId="urn:microsoft.com/office/officeart/2005/8/layout/hierarchy4"/>
    <dgm:cxn modelId="{88731868-1085-468D-9277-E981A9D30B95}" type="presParOf" srcId="{69F9B1D4-0604-4F32-82E7-B0B96C63867B}" destId="{1F3D046E-7BFB-444F-8D6D-1847057C8D42}" srcOrd="2" destOrd="0" presId="urn:microsoft.com/office/officeart/2005/8/layout/hierarchy4"/>
    <dgm:cxn modelId="{320F9F75-9728-422F-A220-C646D4AF18A7}" type="presParOf" srcId="{1F3D046E-7BFB-444F-8D6D-1847057C8D42}" destId="{B0570661-F8C9-4C49-9F41-5E46C538B6FE}" srcOrd="0" destOrd="0" presId="urn:microsoft.com/office/officeart/2005/8/layout/hierarchy4"/>
    <dgm:cxn modelId="{D824A7E7-7A57-4183-A2CC-99E43DE6E63D}" type="presParOf" srcId="{1F3D046E-7BFB-444F-8D6D-1847057C8D42}" destId="{2D748DD1-DC78-4EED-816F-F1D273CD880D}" srcOrd="1" destOrd="0" presId="urn:microsoft.com/office/officeart/2005/8/layout/hierarchy4"/>
    <dgm:cxn modelId="{B9DC7127-8496-4231-A168-A27ABEC14BBF}" type="presParOf" srcId="{9092F07A-9D27-43AB-8114-269093D92C78}" destId="{0962C46B-C447-478A-9502-930A5B7B8834}" srcOrd="1" destOrd="0" presId="urn:microsoft.com/office/officeart/2005/8/layout/hierarchy4"/>
    <dgm:cxn modelId="{A23B380B-DFB0-4734-928D-D45B83CFBF88}" type="presParOf" srcId="{9092F07A-9D27-43AB-8114-269093D92C78}" destId="{2BF241FE-CECA-4CA2-A014-503A6F3BB5F9}" srcOrd="2" destOrd="0" presId="urn:microsoft.com/office/officeart/2005/8/layout/hierarchy4"/>
    <dgm:cxn modelId="{4D118FB8-5F5E-4AFF-A7F8-12E3CE7B07C3}" type="presParOf" srcId="{2BF241FE-CECA-4CA2-A014-503A6F3BB5F9}" destId="{3BF0B2DF-D4DB-4CA3-B738-57DADBB7C37C}" srcOrd="0" destOrd="0" presId="urn:microsoft.com/office/officeart/2005/8/layout/hierarchy4"/>
    <dgm:cxn modelId="{ED43F468-1137-4935-8B05-9E4FD56834E5}" type="presParOf" srcId="{2BF241FE-CECA-4CA2-A014-503A6F3BB5F9}" destId="{A65D3F28-7334-41B8-84CD-A7E721B2EF47}" srcOrd="1" destOrd="0" presId="urn:microsoft.com/office/officeart/2005/8/layout/hierarchy4"/>
    <dgm:cxn modelId="{A4C2F5F0-8B80-48A6-B5DB-96D243A024B4}" type="presParOf" srcId="{2BF241FE-CECA-4CA2-A014-503A6F3BB5F9}" destId="{59ADC34A-27B0-472A-9042-2BC8233490CC}" srcOrd="2" destOrd="0" presId="urn:microsoft.com/office/officeart/2005/8/layout/hierarchy4"/>
    <dgm:cxn modelId="{A23F8A6F-A0D0-4A9A-BBCE-687542411838}" type="presParOf" srcId="{59ADC34A-27B0-472A-9042-2BC8233490CC}" destId="{D82530DF-385B-4B80-801C-FABC0300D70C}" srcOrd="0" destOrd="0" presId="urn:microsoft.com/office/officeart/2005/8/layout/hierarchy4"/>
    <dgm:cxn modelId="{BAD27816-CD07-4748-BF02-6FD4CBE8D3DA}" type="presParOf" srcId="{D82530DF-385B-4B80-801C-FABC0300D70C}" destId="{06A78C82-AE17-4158-9B6C-EE7699B97905}" srcOrd="0" destOrd="0" presId="urn:microsoft.com/office/officeart/2005/8/layout/hierarchy4"/>
    <dgm:cxn modelId="{BC676392-F4DD-4C86-9780-C35C293FA610}" type="presParOf" srcId="{D82530DF-385B-4B80-801C-FABC0300D70C}" destId="{855B794E-4B75-4B6C-A724-4E4860A377C6}" srcOrd="1" destOrd="0" presId="urn:microsoft.com/office/officeart/2005/8/layout/hierarchy4"/>
    <dgm:cxn modelId="{87B38CD7-C76F-44D3-9D0C-B3398701F471}" type="presParOf" srcId="{D82530DF-385B-4B80-801C-FABC0300D70C}" destId="{762C3236-2A86-43D2-9746-932D28275143}" srcOrd="2" destOrd="0" presId="urn:microsoft.com/office/officeart/2005/8/layout/hierarchy4"/>
    <dgm:cxn modelId="{98101257-5ED9-43FF-946D-724E43714AAF}" type="presParOf" srcId="{762C3236-2A86-43D2-9746-932D28275143}" destId="{0550C8D0-22A4-434F-85FA-0B280C5002A6}" srcOrd="0" destOrd="0" presId="urn:microsoft.com/office/officeart/2005/8/layout/hierarchy4"/>
    <dgm:cxn modelId="{03A7A337-C78E-4C3E-94B2-4C42ED104B2A}" type="presParOf" srcId="{0550C8D0-22A4-434F-85FA-0B280C5002A6}" destId="{BCD52A2D-0F03-4A96-A40B-023E6AE60D64}" srcOrd="0" destOrd="0" presId="urn:microsoft.com/office/officeart/2005/8/layout/hierarchy4"/>
    <dgm:cxn modelId="{50314A9D-1C6F-4D95-8946-7ABAB990B59F}" type="presParOf" srcId="{0550C8D0-22A4-434F-85FA-0B280C5002A6}" destId="{61FF3295-9406-46C9-A6B9-62974FD3D662}" srcOrd="1" destOrd="0" presId="urn:microsoft.com/office/officeart/2005/8/layout/hierarchy4"/>
    <dgm:cxn modelId="{F6A10B72-AFC3-48D1-9BCA-8D9E75104B0F}" type="presParOf" srcId="{0550C8D0-22A4-434F-85FA-0B280C5002A6}" destId="{BBF4393A-E4A6-4243-A9CB-F06AAD9F596C}" srcOrd="2" destOrd="0" presId="urn:microsoft.com/office/officeart/2005/8/layout/hierarchy4"/>
    <dgm:cxn modelId="{5BA4C5FB-C7E5-4E32-AA60-43CF123A6E6A}" type="presParOf" srcId="{BBF4393A-E4A6-4243-A9CB-F06AAD9F596C}" destId="{C5B41394-8374-4AEE-9867-65C4A1007DF0}" srcOrd="0" destOrd="0" presId="urn:microsoft.com/office/officeart/2005/8/layout/hierarchy4"/>
    <dgm:cxn modelId="{ECF97968-149B-4443-8AFE-FCB5C4D6F328}" type="presParOf" srcId="{C5B41394-8374-4AEE-9867-65C4A1007DF0}" destId="{A3B45E6C-B3CC-48D5-9721-DAF1ED411D41}" srcOrd="0" destOrd="0" presId="urn:microsoft.com/office/officeart/2005/8/layout/hierarchy4"/>
    <dgm:cxn modelId="{B0D63B15-0500-42AC-A056-E9B7F6534C17}" type="presParOf" srcId="{C5B41394-8374-4AEE-9867-65C4A1007DF0}" destId="{D6675484-BEA2-4E0E-B5CA-19226543310D}" srcOrd="1" destOrd="0" presId="urn:microsoft.com/office/officeart/2005/8/layout/hierarchy4"/>
    <dgm:cxn modelId="{3E7AA1E7-8222-428F-83CF-EAF462154EA4}" type="presParOf" srcId="{762C3236-2A86-43D2-9746-932D28275143}" destId="{852AA85E-BE26-4E1F-8308-CBF89591BF60}" srcOrd="1" destOrd="0" presId="urn:microsoft.com/office/officeart/2005/8/layout/hierarchy4"/>
    <dgm:cxn modelId="{F0B028A2-C1F2-4C5C-A07A-E72FE5ECBB67}" type="presParOf" srcId="{762C3236-2A86-43D2-9746-932D28275143}" destId="{EDA967E1-BC19-4727-983F-0D057249F5D8}" srcOrd="2" destOrd="0" presId="urn:microsoft.com/office/officeart/2005/8/layout/hierarchy4"/>
    <dgm:cxn modelId="{14BBA013-EF72-479F-A0AC-5A5FF6459DDB}" type="presParOf" srcId="{EDA967E1-BC19-4727-983F-0D057249F5D8}" destId="{298DC220-26CD-4665-97E0-9B8575D62949}" srcOrd="0" destOrd="0" presId="urn:microsoft.com/office/officeart/2005/8/layout/hierarchy4"/>
    <dgm:cxn modelId="{1C51AD44-3EAB-49B6-977A-1F99D981931A}" type="presParOf" srcId="{EDA967E1-BC19-4727-983F-0D057249F5D8}" destId="{C371CB3E-368A-4048-8AF1-4F7890FBE65F}" srcOrd="1" destOrd="0" presId="urn:microsoft.com/office/officeart/2005/8/layout/hierarchy4"/>
    <dgm:cxn modelId="{F429721C-EE63-46D8-A3BB-A51E67D68564}" type="presParOf" srcId="{EDA967E1-BC19-4727-983F-0D057249F5D8}" destId="{9B26882A-EE26-4360-85CA-5E435A8711B3}" srcOrd="2" destOrd="0" presId="urn:microsoft.com/office/officeart/2005/8/layout/hierarchy4"/>
    <dgm:cxn modelId="{AADBCFC2-2383-42CA-BAF9-C57843AE58D9}" type="presParOf" srcId="{9B26882A-EE26-4360-85CA-5E435A8711B3}" destId="{D7671F89-0789-45F4-9C3B-97CDCA4D4D06}" srcOrd="0" destOrd="0" presId="urn:microsoft.com/office/officeart/2005/8/layout/hierarchy4"/>
    <dgm:cxn modelId="{25B6CFEA-31EB-4A73-8B80-4F4603DA782B}" type="presParOf" srcId="{D7671F89-0789-45F4-9C3B-97CDCA4D4D06}" destId="{7B249306-9DC0-4D7E-BD6D-335EF1A8EE43}" srcOrd="0" destOrd="0" presId="urn:microsoft.com/office/officeart/2005/8/layout/hierarchy4"/>
    <dgm:cxn modelId="{45E73573-4B65-41C8-8B03-DFE317A5D1D2}" type="presParOf" srcId="{D7671F89-0789-45F4-9C3B-97CDCA4D4D06}" destId="{A37CC578-80DD-4E46-B931-0B58E7ED483C}" srcOrd="1" destOrd="0" presId="urn:microsoft.com/office/officeart/2005/8/layout/hierarchy4"/>
    <dgm:cxn modelId="{7459B796-1E9C-4D0D-82EB-D65AD35430FD}" type="presParOf" srcId="{9B26882A-EE26-4360-85CA-5E435A8711B3}" destId="{18ABE192-E69F-441E-9A90-69463D95B305}" srcOrd="1" destOrd="0" presId="urn:microsoft.com/office/officeart/2005/8/layout/hierarchy4"/>
    <dgm:cxn modelId="{4AAF6309-2785-46B1-BA06-686CBC3ADC5A}" type="presParOf" srcId="{9B26882A-EE26-4360-85CA-5E435A8711B3}" destId="{274FB7A4-7971-46DA-A0D1-905278A987A9}" srcOrd="2" destOrd="0" presId="urn:microsoft.com/office/officeart/2005/8/layout/hierarchy4"/>
    <dgm:cxn modelId="{897524C0-1D19-46D7-A11E-486495A8D2FF}" type="presParOf" srcId="{274FB7A4-7971-46DA-A0D1-905278A987A9}" destId="{948706EF-91FB-42AD-80B8-5ADF5CCF12E1}" srcOrd="0" destOrd="0" presId="urn:microsoft.com/office/officeart/2005/8/layout/hierarchy4"/>
    <dgm:cxn modelId="{5E2ECBF2-0A39-4D47-98FB-A2B7F9072C85}" type="presParOf" srcId="{274FB7A4-7971-46DA-A0D1-905278A987A9}" destId="{C478B0FE-BD14-4DFB-AC56-8AD2F251F741}" srcOrd="1" destOrd="0" presId="urn:microsoft.com/office/officeart/2005/8/layout/hierarchy4"/>
    <dgm:cxn modelId="{7D1C2629-56EE-4CD1-B89F-01FAE756BD48}" type="presParOf" srcId="{762C3236-2A86-43D2-9746-932D28275143}" destId="{7E9257FE-4372-4896-8E24-0EE302071C92}" srcOrd="3" destOrd="0" presId="urn:microsoft.com/office/officeart/2005/8/layout/hierarchy4"/>
    <dgm:cxn modelId="{CE860378-604C-4984-9A3F-44EAA9F9DAE2}" type="presParOf" srcId="{762C3236-2A86-43D2-9746-932D28275143}" destId="{285CB597-A0B4-4CD4-966F-720E7175E21B}" srcOrd="4" destOrd="0" presId="urn:microsoft.com/office/officeart/2005/8/layout/hierarchy4"/>
    <dgm:cxn modelId="{5C87B486-9F87-413E-B2E4-A45E4BAF0184}" type="presParOf" srcId="{285CB597-A0B4-4CD4-966F-720E7175E21B}" destId="{CA61BAC9-6EEE-4192-8B30-94E8301F93F0}" srcOrd="0" destOrd="0" presId="urn:microsoft.com/office/officeart/2005/8/layout/hierarchy4"/>
    <dgm:cxn modelId="{766E43F9-2418-4BF2-BBE6-F9EBAECAF6A0}" type="presParOf" srcId="{285CB597-A0B4-4CD4-966F-720E7175E21B}" destId="{A121C619-2E86-4423-BACB-CC2FF2FA096A}" srcOrd="1" destOrd="0" presId="urn:microsoft.com/office/officeart/2005/8/layout/hierarchy4"/>
    <dgm:cxn modelId="{404CBA99-D8B6-46FF-8F9A-4D26722413EF}" type="presParOf" srcId="{285CB597-A0B4-4CD4-966F-720E7175E21B}" destId="{84034030-7DBA-469B-AE04-55ED726F98A3}" srcOrd="2" destOrd="0" presId="urn:microsoft.com/office/officeart/2005/8/layout/hierarchy4"/>
    <dgm:cxn modelId="{29FD03B3-B568-4183-9528-F5D2948A81A1}" type="presParOf" srcId="{84034030-7DBA-469B-AE04-55ED726F98A3}" destId="{3509BD8E-A67A-4623-AFC4-9FCDA87B5E91}" srcOrd="0" destOrd="0" presId="urn:microsoft.com/office/officeart/2005/8/layout/hierarchy4"/>
    <dgm:cxn modelId="{FE14CF52-BE74-4D48-AEC4-B2AC0DC6ECD6}" type="presParOf" srcId="{3509BD8E-A67A-4623-AFC4-9FCDA87B5E91}" destId="{5C957CBC-D656-4809-A0BC-7C77617CDC74}" srcOrd="0" destOrd="0" presId="urn:microsoft.com/office/officeart/2005/8/layout/hierarchy4"/>
    <dgm:cxn modelId="{F018A200-0B89-4F63-9A04-3F7F50461964}" type="presParOf" srcId="{3509BD8E-A67A-4623-AFC4-9FCDA87B5E91}" destId="{3CA30C3C-760F-468C-ACBB-0CE756305F42}"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1734A2-9818-4163-BA0E-630C26F4DB99}">
      <dsp:nvSpPr>
        <dsp:cNvPr id="0" name=""/>
        <dsp:cNvSpPr/>
      </dsp:nvSpPr>
      <dsp:spPr>
        <a:xfrm>
          <a:off x="-6101091" y="-933474"/>
          <a:ext cx="7262733" cy="7262733"/>
        </a:xfrm>
        <a:prstGeom prst="blockArc">
          <a:avLst>
            <a:gd name="adj1" fmla="val 18900000"/>
            <a:gd name="adj2" fmla="val 2700000"/>
            <a:gd name="adj3" fmla="val 297"/>
          </a:avLst>
        </a:prstGeom>
        <a:noFill/>
        <a:ln w="15875" cap="flat" cmpd="sng" algn="ctr">
          <a:solidFill>
            <a:schemeClr val="accent3">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BF1BD62-0538-46EF-AF6E-2B9FB1D9FB71}">
      <dsp:nvSpPr>
        <dsp:cNvPr id="0" name=""/>
        <dsp:cNvSpPr/>
      </dsp:nvSpPr>
      <dsp:spPr>
        <a:xfrm>
          <a:off x="432601" y="284141"/>
          <a:ext cx="4999938" cy="568068"/>
        </a:xfrm>
        <a:prstGeom prst="rect">
          <a:avLst/>
        </a:prstGeom>
        <a:gradFill rotWithShape="0">
          <a:gsLst>
            <a:gs pos="0">
              <a:schemeClr val="accent3">
                <a:alpha val="90000"/>
                <a:hueOff val="0"/>
                <a:satOff val="0"/>
                <a:lumOff val="0"/>
                <a:alphaOff val="0"/>
                <a:tint val="65000"/>
                <a:shade val="92000"/>
                <a:satMod val="130000"/>
              </a:schemeClr>
            </a:gs>
            <a:gs pos="45000">
              <a:schemeClr val="accent3">
                <a:alpha val="90000"/>
                <a:hueOff val="0"/>
                <a:satOff val="0"/>
                <a:lumOff val="0"/>
                <a:alphaOff val="0"/>
                <a:tint val="60000"/>
                <a:shade val="99000"/>
                <a:satMod val="120000"/>
              </a:schemeClr>
            </a:gs>
            <a:gs pos="100000">
              <a:schemeClr val="accent3">
                <a:alpha val="90000"/>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0904" tIns="27940" rIns="27940" bIns="27940" numCol="1" spcCol="1270" anchor="t" anchorCtr="0">
          <a:noAutofit/>
        </a:bodyPr>
        <a:lstStyle/>
        <a:p>
          <a:pPr marL="0" lvl="0" indent="0" algn="l" defTabSz="466725">
            <a:lnSpc>
              <a:spcPct val="90000"/>
            </a:lnSpc>
            <a:spcBef>
              <a:spcPct val="0"/>
            </a:spcBef>
            <a:spcAft>
              <a:spcPct val="35000"/>
            </a:spcAft>
            <a:buNone/>
          </a:pPr>
          <a:r>
            <a:rPr lang="es-ES" sz="1050" kern="1200" dirty="0"/>
            <a:t>Visión</a:t>
          </a:r>
          <a:r>
            <a:rPr lang="es-ES" sz="1400" kern="1200" dirty="0"/>
            <a:t> </a:t>
          </a:r>
          <a:r>
            <a:rPr lang="es-ES" sz="1400" b="1" kern="1200" dirty="0"/>
            <a:t>holística</a:t>
          </a:r>
          <a:r>
            <a:rPr lang="es-ES" sz="1400" kern="1200" dirty="0"/>
            <a:t> </a:t>
          </a:r>
          <a:r>
            <a:rPr lang="es-ES" sz="1050" kern="1200" dirty="0"/>
            <a:t>del control interno</a:t>
          </a:r>
        </a:p>
        <a:p>
          <a:pPr marL="57150" lvl="1" indent="-57150" algn="l" defTabSz="400050">
            <a:lnSpc>
              <a:spcPct val="90000"/>
            </a:lnSpc>
            <a:spcBef>
              <a:spcPct val="0"/>
            </a:spcBef>
            <a:spcAft>
              <a:spcPct val="15000"/>
            </a:spcAft>
            <a:buChar char="•"/>
          </a:pPr>
          <a:r>
            <a:rPr lang="es-ES" sz="900" kern="1200" dirty="0"/>
            <a:t> Considerado como un TODO, tanto a la hora de su diseño como en su ejercicio </a:t>
          </a:r>
        </a:p>
      </dsp:txBody>
      <dsp:txXfrm>
        <a:off x="432601" y="284141"/>
        <a:ext cx="4999938" cy="568068"/>
      </dsp:txXfrm>
    </dsp:sp>
    <dsp:sp modelId="{DF6BF29B-5FFC-47FF-85EC-A66756D29ED0}">
      <dsp:nvSpPr>
        <dsp:cNvPr id="0" name=""/>
        <dsp:cNvSpPr/>
      </dsp:nvSpPr>
      <dsp:spPr>
        <a:xfrm>
          <a:off x="77559" y="213133"/>
          <a:ext cx="710085" cy="710085"/>
        </a:xfrm>
        <a:prstGeom prst="ellipse">
          <a:avLst/>
        </a:prstGeom>
        <a:gradFill rotWithShape="0">
          <a:gsLst>
            <a:gs pos="0">
              <a:schemeClr val="lt1">
                <a:hueOff val="0"/>
                <a:satOff val="0"/>
                <a:lumOff val="0"/>
                <a:alphaOff val="0"/>
                <a:tint val="65000"/>
                <a:shade val="92000"/>
                <a:satMod val="130000"/>
              </a:schemeClr>
            </a:gs>
            <a:gs pos="45000">
              <a:schemeClr val="lt1">
                <a:hueOff val="0"/>
                <a:satOff val="0"/>
                <a:lumOff val="0"/>
                <a:alphaOff val="0"/>
                <a:tint val="60000"/>
                <a:shade val="99000"/>
                <a:satMod val="120000"/>
              </a:schemeClr>
            </a:gs>
            <a:gs pos="100000">
              <a:schemeClr val="lt1">
                <a:hueOff val="0"/>
                <a:satOff val="0"/>
                <a:lumOff val="0"/>
                <a:alphaOff val="0"/>
                <a:tint val="55000"/>
                <a:satMod val="140000"/>
              </a:schemeClr>
            </a:gs>
          </a:gsLst>
          <a:path path="circle">
            <a:fillToRect l="100000" t="100000" r="100000" b="100000"/>
          </a:path>
        </a:gradFill>
        <a:ln w="12700" cap="flat" cmpd="sng" algn="ctr">
          <a:solidFill>
            <a:schemeClr val="accent3">
              <a:alpha val="90000"/>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42C9E006-9FCA-44A0-9A72-80A896C8DCBB}">
      <dsp:nvSpPr>
        <dsp:cNvPr id="0" name=""/>
        <dsp:cNvSpPr/>
      </dsp:nvSpPr>
      <dsp:spPr>
        <a:xfrm>
          <a:off x="899876" y="1136136"/>
          <a:ext cx="4532663" cy="568068"/>
        </a:xfrm>
        <a:prstGeom prst="rect">
          <a:avLst/>
        </a:prstGeom>
        <a:gradFill rotWithShape="0">
          <a:gsLst>
            <a:gs pos="0">
              <a:schemeClr val="accent3">
                <a:alpha val="90000"/>
                <a:hueOff val="0"/>
                <a:satOff val="0"/>
                <a:lumOff val="0"/>
                <a:alphaOff val="-8000"/>
                <a:tint val="65000"/>
                <a:shade val="92000"/>
                <a:satMod val="130000"/>
              </a:schemeClr>
            </a:gs>
            <a:gs pos="45000">
              <a:schemeClr val="accent3">
                <a:alpha val="90000"/>
                <a:hueOff val="0"/>
                <a:satOff val="0"/>
                <a:lumOff val="0"/>
                <a:alphaOff val="-8000"/>
                <a:tint val="60000"/>
                <a:shade val="99000"/>
                <a:satMod val="120000"/>
              </a:schemeClr>
            </a:gs>
            <a:gs pos="100000">
              <a:schemeClr val="accent3">
                <a:alpha val="90000"/>
                <a:hueOff val="0"/>
                <a:satOff val="0"/>
                <a:lumOff val="0"/>
                <a:alphaOff val="-800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0904" tIns="27940" rIns="27940" bIns="27940" numCol="1" spcCol="1270" anchor="t" anchorCtr="0">
          <a:noAutofit/>
        </a:bodyPr>
        <a:lstStyle/>
        <a:p>
          <a:pPr marL="0" lvl="0" indent="0" algn="l" defTabSz="466725">
            <a:lnSpc>
              <a:spcPct val="90000"/>
            </a:lnSpc>
            <a:spcBef>
              <a:spcPct val="0"/>
            </a:spcBef>
            <a:spcAft>
              <a:spcPct val="35000"/>
            </a:spcAft>
            <a:buNone/>
          </a:pPr>
          <a:r>
            <a:rPr lang="es-ES" sz="1050" kern="1200" dirty="0"/>
            <a:t>Control </a:t>
          </a:r>
          <a:r>
            <a:rPr lang="es-ES" sz="1400" b="1" kern="1200" dirty="0"/>
            <a:t>integral</a:t>
          </a:r>
          <a:r>
            <a:rPr lang="es-ES" sz="1400" kern="1200" dirty="0"/>
            <a:t> </a:t>
          </a:r>
        </a:p>
        <a:p>
          <a:pPr marL="57150" lvl="1" indent="-57150" algn="l" defTabSz="400050">
            <a:lnSpc>
              <a:spcPct val="90000"/>
            </a:lnSpc>
            <a:spcBef>
              <a:spcPct val="0"/>
            </a:spcBef>
            <a:spcAft>
              <a:spcPct val="15000"/>
            </a:spcAft>
            <a:buChar char="•"/>
          </a:pPr>
          <a:r>
            <a:rPr lang="es-ES" sz="900" kern="1200" dirty="0"/>
            <a:t> Aplicado sobre todos los entes del grupo municipal</a:t>
          </a:r>
        </a:p>
        <a:p>
          <a:pPr marL="57150" lvl="1" indent="-57150" algn="l" defTabSz="400050">
            <a:lnSpc>
              <a:spcPct val="90000"/>
            </a:lnSpc>
            <a:spcBef>
              <a:spcPct val="0"/>
            </a:spcBef>
            <a:spcAft>
              <a:spcPct val="15000"/>
            </a:spcAft>
            <a:buChar char="•"/>
          </a:pPr>
          <a:r>
            <a:rPr lang="es-ES" sz="900" kern="1200" dirty="0"/>
            <a:t> Ejercitando todas las modalidades de control interno</a:t>
          </a:r>
        </a:p>
      </dsp:txBody>
      <dsp:txXfrm>
        <a:off x="899876" y="1136136"/>
        <a:ext cx="4532663" cy="568068"/>
      </dsp:txXfrm>
    </dsp:sp>
    <dsp:sp modelId="{AF6F40F2-67AF-4E2B-A0AA-8B310F73A618}">
      <dsp:nvSpPr>
        <dsp:cNvPr id="0" name=""/>
        <dsp:cNvSpPr/>
      </dsp:nvSpPr>
      <dsp:spPr>
        <a:xfrm>
          <a:off x="544834" y="1065127"/>
          <a:ext cx="710085" cy="710085"/>
        </a:xfrm>
        <a:prstGeom prst="ellipse">
          <a:avLst/>
        </a:prstGeom>
        <a:gradFill rotWithShape="0">
          <a:gsLst>
            <a:gs pos="0">
              <a:schemeClr val="lt1">
                <a:hueOff val="0"/>
                <a:satOff val="0"/>
                <a:lumOff val="0"/>
                <a:alphaOff val="0"/>
                <a:tint val="65000"/>
                <a:shade val="92000"/>
                <a:satMod val="130000"/>
              </a:schemeClr>
            </a:gs>
            <a:gs pos="45000">
              <a:schemeClr val="lt1">
                <a:hueOff val="0"/>
                <a:satOff val="0"/>
                <a:lumOff val="0"/>
                <a:alphaOff val="0"/>
                <a:tint val="60000"/>
                <a:shade val="99000"/>
                <a:satMod val="120000"/>
              </a:schemeClr>
            </a:gs>
            <a:gs pos="100000">
              <a:schemeClr val="lt1">
                <a:hueOff val="0"/>
                <a:satOff val="0"/>
                <a:lumOff val="0"/>
                <a:alphaOff val="0"/>
                <a:tint val="55000"/>
                <a:satMod val="140000"/>
              </a:schemeClr>
            </a:gs>
          </a:gsLst>
          <a:path path="circle">
            <a:fillToRect l="100000" t="100000" r="100000" b="100000"/>
          </a:path>
        </a:gradFill>
        <a:ln w="12700" cap="flat" cmpd="sng" algn="ctr">
          <a:solidFill>
            <a:schemeClr val="accent3">
              <a:alpha val="90000"/>
              <a:hueOff val="0"/>
              <a:satOff val="0"/>
              <a:lumOff val="0"/>
              <a:alphaOff val="-8000"/>
            </a:schemeClr>
          </a:solidFill>
          <a:prstDash val="solid"/>
        </a:ln>
        <a:effectLst/>
      </dsp:spPr>
      <dsp:style>
        <a:lnRef idx="1">
          <a:scrgbClr r="0" g="0" b="0"/>
        </a:lnRef>
        <a:fillRef idx="2">
          <a:scrgbClr r="0" g="0" b="0"/>
        </a:fillRef>
        <a:effectRef idx="0">
          <a:scrgbClr r="0" g="0" b="0"/>
        </a:effectRef>
        <a:fontRef idx="minor"/>
      </dsp:style>
    </dsp:sp>
    <dsp:sp modelId="{48BE3151-3AE3-40AB-BDBC-AF5DF553FAE3}">
      <dsp:nvSpPr>
        <dsp:cNvPr id="0" name=""/>
        <dsp:cNvSpPr/>
      </dsp:nvSpPr>
      <dsp:spPr>
        <a:xfrm>
          <a:off x="1113549" y="1867029"/>
          <a:ext cx="4318990" cy="810269"/>
        </a:xfrm>
        <a:prstGeom prst="rect">
          <a:avLst/>
        </a:prstGeom>
        <a:gradFill rotWithShape="0">
          <a:gsLst>
            <a:gs pos="0">
              <a:schemeClr val="accent3">
                <a:alpha val="90000"/>
                <a:hueOff val="0"/>
                <a:satOff val="0"/>
                <a:lumOff val="0"/>
                <a:alphaOff val="-16000"/>
                <a:tint val="65000"/>
                <a:shade val="92000"/>
                <a:satMod val="130000"/>
              </a:schemeClr>
            </a:gs>
            <a:gs pos="45000">
              <a:schemeClr val="accent3">
                <a:alpha val="90000"/>
                <a:hueOff val="0"/>
                <a:satOff val="0"/>
                <a:lumOff val="0"/>
                <a:alphaOff val="-16000"/>
                <a:tint val="60000"/>
                <a:shade val="99000"/>
                <a:satMod val="120000"/>
              </a:schemeClr>
            </a:gs>
            <a:gs pos="100000">
              <a:schemeClr val="accent3">
                <a:alpha val="90000"/>
                <a:hueOff val="0"/>
                <a:satOff val="0"/>
                <a:lumOff val="0"/>
                <a:alphaOff val="-1600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0904" tIns="27940" rIns="27940" bIns="27940" numCol="1" spcCol="1270" anchor="t" anchorCtr="0">
          <a:noAutofit/>
        </a:bodyPr>
        <a:lstStyle/>
        <a:p>
          <a:pPr marL="0" lvl="0" indent="0" algn="l" defTabSz="466725">
            <a:lnSpc>
              <a:spcPct val="90000"/>
            </a:lnSpc>
            <a:spcBef>
              <a:spcPct val="0"/>
            </a:spcBef>
            <a:spcAft>
              <a:spcPct val="35000"/>
            </a:spcAft>
            <a:buNone/>
          </a:pPr>
          <a:r>
            <a:rPr lang="es-ES" sz="1050" kern="1200" dirty="0"/>
            <a:t>Modelo </a:t>
          </a:r>
          <a:r>
            <a:rPr lang="es-ES" sz="1400" b="1" kern="1200" dirty="0"/>
            <a:t>proactivo</a:t>
          </a:r>
        </a:p>
        <a:p>
          <a:pPr marL="57150" lvl="1" indent="-57150" algn="l" defTabSz="400050">
            <a:lnSpc>
              <a:spcPct val="90000"/>
            </a:lnSpc>
            <a:spcBef>
              <a:spcPct val="0"/>
            </a:spcBef>
            <a:spcAft>
              <a:spcPct val="15000"/>
            </a:spcAft>
            <a:buChar char="•"/>
          </a:pPr>
          <a:r>
            <a:rPr lang="es-ES" sz="900" kern="1200" dirty="0"/>
            <a:t> Garantiza el cumplimiento del principio de legalidad</a:t>
          </a:r>
        </a:p>
        <a:p>
          <a:pPr marL="57150" lvl="1" indent="-57150" algn="l" defTabSz="400050">
            <a:lnSpc>
              <a:spcPct val="90000"/>
            </a:lnSpc>
            <a:spcBef>
              <a:spcPct val="0"/>
            </a:spcBef>
            <a:spcAft>
              <a:spcPct val="15000"/>
            </a:spcAft>
            <a:buChar char="•"/>
          </a:pPr>
          <a:r>
            <a:rPr lang="es-ES" sz="900" kern="1200" dirty="0"/>
            <a:t> Además, aporta </a:t>
          </a:r>
          <a:r>
            <a:rPr lang="es-ES" sz="900" b="1" kern="1200" dirty="0"/>
            <a:t>propuestas para mejorar </a:t>
          </a:r>
          <a:r>
            <a:rPr lang="es-ES" sz="900" kern="1200" dirty="0"/>
            <a:t>la gestión pública y avanza en el establecimiento de </a:t>
          </a:r>
          <a:r>
            <a:rPr lang="es-ES" sz="900" b="1" kern="1200" dirty="0"/>
            <a:t>alertas tempranas</a:t>
          </a:r>
        </a:p>
      </dsp:txBody>
      <dsp:txXfrm>
        <a:off x="1113549" y="1867029"/>
        <a:ext cx="4318990" cy="810269"/>
      </dsp:txXfrm>
    </dsp:sp>
    <dsp:sp modelId="{EABDE41A-637F-4294-8324-B1D18EC58B75}">
      <dsp:nvSpPr>
        <dsp:cNvPr id="0" name=""/>
        <dsp:cNvSpPr/>
      </dsp:nvSpPr>
      <dsp:spPr>
        <a:xfrm>
          <a:off x="758507" y="1917122"/>
          <a:ext cx="710085" cy="710085"/>
        </a:xfrm>
        <a:prstGeom prst="ellipse">
          <a:avLst/>
        </a:prstGeom>
        <a:gradFill rotWithShape="0">
          <a:gsLst>
            <a:gs pos="0">
              <a:schemeClr val="lt1">
                <a:hueOff val="0"/>
                <a:satOff val="0"/>
                <a:lumOff val="0"/>
                <a:alphaOff val="0"/>
                <a:tint val="65000"/>
                <a:shade val="92000"/>
                <a:satMod val="130000"/>
              </a:schemeClr>
            </a:gs>
            <a:gs pos="45000">
              <a:schemeClr val="lt1">
                <a:hueOff val="0"/>
                <a:satOff val="0"/>
                <a:lumOff val="0"/>
                <a:alphaOff val="0"/>
                <a:tint val="60000"/>
                <a:shade val="99000"/>
                <a:satMod val="120000"/>
              </a:schemeClr>
            </a:gs>
            <a:gs pos="100000">
              <a:schemeClr val="lt1">
                <a:hueOff val="0"/>
                <a:satOff val="0"/>
                <a:lumOff val="0"/>
                <a:alphaOff val="0"/>
                <a:tint val="55000"/>
                <a:satMod val="140000"/>
              </a:schemeClr>
            </a:gs>
          </a:gsLst>
          <a:path path="circle">
            <a:fillToRect l="100000" t="100000" r="100000" b="100000"/>
          </a:path>
        </a:gradFill>
        <a:ln w="12700" cap="flat" cmpd="sng" algn="ctr">
          <a:solidFill>
            <a:schemeClr val="accent3">
              <a:alpha val="90000"/>
              <a:hueOff val="0"/>
              <a:satOff val="0"/>
              <a:lumOff val="0"/>
              <a:alphaOff val="-16000"/>
            </a:schemeClr>
          </a:solidFill>
          <a:prstDash val="solid"/>
        </a:ln>
        <a:effectLst/>
      </dsp:spPr>
      <dsp:style>
        <a:lnRef idx="1">
          <a:scrgbClr r="0" g="0" b="0"/>
        </a:lnRef>
        <a:fillRef idx="2">
          <a:scrgbClr r="0" g="0" b="0"/>
        </a:fillRef>
        <a:effectRef idx="0">
          <a:scrgbClr r="0" g="0" b="0"/>
        </a:effectRef>
        <a:fontRef idx="minor"/>
      </dsp:style>
    </dsp:sp>
    <dsp:sp modelId="{B6501759-7326-4467-A000-E1CA55769A95}">
      <dsp:nvSpPr>
        <dsp:cNvPr id="0" name=""/>
        <dsp:cNvSpPr/>
      </dsp:nvSpPr>
      <dsp:spPr>
        <a:xfrm>
          <a:off x="1113549" y="2839585"/>
          <a:ext cx="4318990" cy="568068"/>
        </a:xfrm>
        <a:prstGeom prst="rect">
          <a:avLst/>
        </a:prstGeom>
        <a:gradFill rotWithShape="0">
          <a:gsLst>
            <a:gs pos="0">
              <a:schemeClr val="accent3">
                <a:alpha val="90000"/>
                <a:hueOff val="0"/>
                <a:satOff val="0"/>
                <a:lumOff val="0"/>
                <a:alphaOff val="-24000"/>
                <a:tint val="65000"/>
                <a:shade val="92000"/>
                <a:satMod val="130000"/>
              </a:schemeClr>
            </a:gs>
            <a:gs pos="45000">
              <a:schemeClr val="accent3">
                <a:alpha val="90000"/>
                <a:hueOff val="0"/>
                <a:satOff val="0"/>
                <a:lumOff val="0"/>
                <a:alphaOff val="-24000"/>
                <a:tint val="60000"/>
                <a:shade val="99000"/>
                <a:satMod val="120000"/>
              </a:schemeClr>
            </a:gs>
            <a:gs pos="100000">
              <a:schemeClr val="accent3">
                <a:alpha val="90000"/>
                <a:hueOff val="0"/>
                <a:satOff val="0"/>
                <a:lumOff val="0"/>
                <a:alphaOff val="-2400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0904" tIns="27940" rIns="27940" bIns="27940" numCol="1" spcCol="1270" anchor="t" anchorCtr="0">
          <a:noAutofit/>
        </a:bodyPr>
        <a:lstStyle/>
        <a:p>
          <a:pPr marL="0" lvl="0" indent="0" algn="l" defTabSz="466725">
            <a:lnSpc>
              <a:spcPct val="90000"/>
            </a:lnSpc>
            <a:spcBef>
              <a:spcPct val="0"/>
            </a:spcBef>
            <a:spcAft>
              <a:spcPct val="35000"/>
            </a:spcAft>
            <a:buNone/>
          </a:pPr>
          <a:r>
            <a:rPr lang="es-ES" sz="1050" kern="1200" dirty="0"/>
            <a:t>Modelo </a:t>
          </a:r>
          <a:r>
            <a:rPr lang="es-ES" sz="1400" b="1" kern="1200" dirty="0"/>
            <a:t>normalizado</a:t>
          </a:r>
        </a:p>
        <a:p>
          <a:pPr marL="57150" lvl="1" indent="-57150" algn="l" defTabSz="400050">
            <a:lnSpc>
              <a:spcPct val="90000"/>
            </a:lnSpc>
            <a:spcBef>
              <a:spcPct val="0"/>
            </a:spcBef>
            <a:spcAft>
              <a:spcPct val="15000"/>
            </a:spcAft>
            <a:buChar char="•"/>
          </a:pPr>
          <a:r>
            <a:rPr lang="es-ES" sz="900" kern="1200" dirty="0"/>
            <a:t> Garantiza la coherencia en los actos de control dictados en el ejercicio desconcentrado de la función</a:t>
          </a:r>
        </a:p>
      </dsp:txBody>
      <dsp:txXfrm>
        <a:off x="1113549" y="2839585"/>
        <a:ext cx="4318990" cy="568068"/>
      </dsp:txXfrm>
    </dsp:sp>
    <dsp:sp modelId="{806551DB-B9CE-45B2-9773-6E8823EEF483}">
      <dsp:nvSpPr>
        <dsp:cNvPr id="0" name=""/>
        <dsp:cNvSpPr/>
      </dsp:nvSpPr>
      <dsp:spPr>
        <a:xfrm>
          <a:off x="758507" y="2768576"/>
          <a:ext cx="710085" cy="710085"/>
        </a:xfrm>
        <a:prstGeom prst="ellipse">
          <a:avLst/>
        </a:prstGeom>
        <a:gradFill rotWithShape="0">
          <a:gsLst>
            <a:gs pos="0">
              <a:schemeClr val="lt1">
                <a:hueOff val="0"/>
                <a:satOff val="0"/>
                <a:lumOff val="0"/>
                <a:alphaOff val="0"/>
                <a:tint val="65000"/>
                <a:shade val="92000"/>
                <a:satMod val="130000"/>
              </a:schemeClr>
            </a:gs>
            <a:gs pos="45000">
              <a:schemeClr val="lt1">
                <a:hueOff val="0"/>
                <a:satOff val="0"/>
                <a:lumOff val="0"/>
                <a:alphaOff val="0"/>
                <a:tint val="60000"/>
                <a:shade val="99000"/>
                <a:satMod val="120000"/>
              </a:schemeClr>
            </a:gs>
            <a:gs pos="100000">
              <a:schemeClr val="lt1">
                <a:hueOff val="0"/>
                <a:satOff val="0"/>
                <a:lumOff val="0"/>
                <a:alphaOff val="0"/>
                <a:tint val="55000"/>
                <a:satMod val="140000"/>
              </a:schemeClr>
            </a:gs>
          </a:gsLst>
          <a:path path="circle">
            <a:fillToRect l="100000" t="100000" r="100000" b="100000"/>
          </a:path>
        </a:gradFill>
        <a:ln w="12700" cap="flat" cmpd="sng" algn="ctr">
          <a:solidFill>
            <a:schemeClr val="accent3">
              <a:alpha val="90000"/>
              <a:hueOff val="0"/>
              <a:satOff val="0"/>
              <a:lumOff val="0"/>
              <a:alphaOff val="-24000"/>
            </a:schemeClr>
          </a:solidFill>
          <a:prstDash val="solid"/>
        </a:ln>
        <a:effectLst/>
      </dsp:spPr>
      <dsp:style>
        <a:lnRef idx="1">
          <a:scrgbClr r="0" g="0" b="0"/>
        </a:lnRef>
        <a:fillRef idx="2">
          <a:scrgbClr r="0" g="0" b="0"/>
        </a:fillRef>
        <a:effectRef idx="0">
          <a:scrgbClr r="0" g="0" b="0"/>
        </a:effectRef>
        <a:fontRef idx="minor"/>
      </dsp:style>
    </dsp:sp>
    <dsp:sp modelId="{C933F312-AB8B-482B-B525-966DF520D26D}">
      <dsp:nvSpPr>
        <dsp:cNvPr id="0" name=""/>
        <dsp:cNvSpPr/>
      </dsp:nvSpPr>
      <dsp:spPr>
        <a:xfrm>
          <a:off x="899876" y="3691579"/>
          <a:ext cx="4532663" cy="568068"/>
        </a:xfrm>
        <a:prstGeom prst="rect">
          <a:avLst/>
        </a:prstGeom>
        <a:gradFill rotWithShape="0">
          <a:gsLst>
            <a:gs pos="0">
              <a:schemeClr val="accent3">
                <a:alpha val="90000"/>
                <a:hueOff val="0"/>
                <a:satOff val="0"/>
                <a:lumOff val="0"/>
                <a:alphaOff val="-32000"/>
                <a:tint val="65000"/>
                <a:shade val="92000"/>
                <a:satMod val="130000"/>
              </a:schemeClr>
            </a:gs>
            <a:gs pos="45000">
              <a:schemeClr val="accent3">
                <a:alpha val="90000"/>
                <a:hueOff val="0"/>
                <a:satOff val="0"/>
                <a:lumOff val="0"/>
                <a:alphaOff val="-32000"/>
                <a:tint val="60000"/>
                <a:shade val="99000"/>
                <a:satMod val="120000"/>
              </a:schemeClr>
            </a:gs>
            <a:gs pos="100000">
              <a:schemeClr val="accent3">
                <a:alpha val="90000"/>
                <a:hueOff val="0"/>
                <a:satOff val="0"/>
                <a:lumOff val="0"/>
                <a:alphaOff val="-3200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0904" tIns="27940" rIns="27940" bIns="27940" numCol="1" spcCol="1270" anchor="ctr" anchorCtr="0">
          <a:noAutofit/>
        </a:bodyPr>
        <a:lstStyle/>
        <a:p>
          <a:pPr marL="0" lvl="0" indent="0" algn="l" defTabSz="466725">
            <a:lnSpc>
              <a:spcPct val="90000"/>
            </a:lnSpc>
            <a:spcBef>
              <a:spcPct val="0"/>
            </a:spcBef>
            <a:spcAft>
              <a:spcPct val="35000"/>
            </a:spcAft>
            <a:buNone/>
          </a:pPr>
          <a:r>
            <a:rPr lang="es-ES" sz="1050" kern="1200" dirty="0"/>
            <a:t>Se ejecuta sobre la base de la </a:t>
          </a:r>
          <a:r>
            <a:rPr lang="es-ES" sz="1400" b="1" kern="1200" dirty="0"/>
            <a:t>evaluación de riesgos</a:t>
          </a:r>
          <a:endParaRPr lang="es-ES" sz="1050" b="1" kern="1200" dirty="0"/>
        </a:p>
      </dsp:txBody>
      <dsp:txXfrm>
        <a:off x="899876" y="3691579"/>
        <a:ext cx="4532663" cy="568068"/>
      </dsp:txXfrm>
    </dsp:sp>
    <dsp:sp modelId="{8FAC0F74-AECF-453C-AB10-1DA7FD42D154}">
      <dsp:nvSpPr>
        <dsp:cNvPr id="0" name=""/>
        <dsp:cNvSpPr/>
      </dsp:nvSpPr>
      <dsp:spPr>
        <a:xfrm>
          <a:off x="544834" y="3620571"/>
          <a:ext cx="710085" cy="710085"/>
        </a:xfrm>
        <a:prstGeom prst="ellipse">
          <a:avLst/>
        </a:prstGeom>
        <a:gradFill rotWithShape="0">
          <a:gsLst>
            <a:gs pos="0">
              <a:schemeClr val="lt1">
                <a:hueOff val="0"/>
                <a:satOff val="0"/>
                <a:lumOff val="0"/>
                <a:alphaOff val="0"/>
                <a:tint val="65000"/>
                <a:shade val="92000"/>
                <a:satMod val="130000"/>
              </a:schemeClr>
            </a:gs>
            <a:gs pos="45000">
              <a:schemeClr val="lt1">
                <a:hueOff val="0"/>
                <a:satOff val="0"/>
                <a:lumOff val="0"/>
                <a:alphaOff val="0"/>
                <a:tint val="60000"/>
                <a:shade val="99000"/>
                <a:satMod val="120000"/>
              </a:schemeClr>
            </a:gs>
            <a:gs pos="100000">
              <a:schemeClr val="lt1">
                <a:hueOff val="0"/>
                <a:satOff val="0"/>
                <a:lumOff val="0"/>
                <a:alphaOff val="0"/>
                <a:tint val="55000"/>
                <a:satMod val="140000"/>
              </a:schemeClr>
            </a:gs>
          </a:gsLst>
          <a:path path="circle">
            <a:fillToRect l="100000" t="100000" r="100000" b="100000"/>
          </a:path>
        </a:gradFill>
        <a:ln w="12700" cap="flat" cmpd="sng" algn="ctr">
          <a:solidFill>
            <a:schemeClr val="accent3">
              <a:alpha val="90000"/>
              <a:hueOff val="0"/>
              <a:satOff val="0"/>
              <a:lumOff val="0"/>
              <a:alphaOff val="-32000"/>
            </a:schemeClr>
          </a:solidFill>
          <a:prstDash val="solid"/>
        </a:ln>
        <a:effectLst/>
      </dsp:spPr>
      <dsp:style>
        <a:lnRef idx="1">
          <a:scrgbClr r="0" g="0" b="0"/>
        </a:lnRef>
        <a:fillRef idx="2">
          <a:scrgbClr r="0" g="0" b="0"/>
        </a:fillRef>
        <a:effectRef idx="0">
          <a:scrgbClr r="0" g="0" b="0"/>
        </a:effectRef>
        <a:fontRef idx="minor"/>
      </dsp:style>
    </dsp:sp>
    <dsp:sp modelId="{B253CE7A-7B85-4EA9-848B-6DE0017BB8B6}">
      <dsp:nvSpPr>
        <dsp:cNvPr id="0" name=""/>
        <dsp:cNvSpPr/>
      </dsp:nvSpPr>
      <dsp:spPr>
        <a:xfrm>
          <a:off x="432601" y="4543573"/>
          <a:ext cx="4999938" cy="568068"/>
        </a:xfrm>
        <a:prstGeom prst="rect">
          <a:avLst/>
        </a:prstGeom>
        <a:gradFill rotWithShape="0">
          <a:gsLst>
            <a:gs pos="0">
              <a:schemeClr val="accent3">
                <a:alpha val="90000"/>
                <a:hueOff val="0"/>
                <a:satOff val="0"/>
                <a:lumOff val="0"/>
                <a:alphaOff val="-40000"/>
                <a:tint val="65000"/>
                <a:shade val="92000"/>
                <a:satMod val="130000"/>
              </a:schemeClr>
            </a:gs>
            <a:gs pos="45000">
              <a:schemeClr val="accent3">
                <a:alpha val="90000"/>
                <a:hueOff val="0"/>
                <a:satOff val="0"/>
                <a:lumOff val="0"/>
                <a:alphaOff val="-40000"/>
                <a:tint val="60000"/>
                <a:shade val="99000"/>
                <a:satMod val="120000"/>
              </a:schemeClr>
            </a:gs>
            <a:gs pos="100000">
              <a:schemeClr val="accent3">
                <a:alpha val="90000"/>
                <a:hueOff val="0"/>
                <a:satOff val="0"/>
                <a:lumOff val="0"/>
                <a:alphaOff val="-4000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0904" tIns="27940" rIns="27940" bIns="27940" numCol="1" spcCol="1270" anchor="ctr" anchorCtr="0">
          <a:noAutofit/>
        </a:bodyPr>
        <a:lstStyle/>
        <a:p>
          <a:pPr marL="0" lvl="0" indent="0" algn="l" defTabSz="466725">
            <a:lnSpc>
              <a:spcPct val="90000"/>
            </a:lnSpc>
            <a:spcBef>
              <a:spcPct val="0"/>
            </a:spcBef>
            <a:spcAft>
              <a:spcPct val="35000"/>
            </a:spcAft>
            <a:buNone/>
          </a:pPr>
          <a:r>
            <a:rPr lang="es-ES" sz="1050" kern="1200" dirty="0"/>
            <a:t>Se ejercita y gestiona en un </a:t>
          </a:r>
          <a:r>
            <a:rPr lang="es-ES" sz="1400" b="1" kern="1200" dirty="0"/>
            <a:t>entorno informático</a:t>
          </a:r>
        </a:p>
      </dsp:txBody>
      <dsp:txXfrm>
        <a:off x="432601" y="4543573"/>
        <a:ext cx="4999938" cy="568068"/>
      </dsp:txXfrm>
    </dsp:sp>
    <dsp:sp modelId="{56D2DB0D-599F-45E6-AC28-80CB1532250D}">
      <dsp:nvSpPr>
        <dsp:cNvPr id="0" name=""/>
        <dsp:cNvSpPr/>
      </dsp:nvSpPr>
      <dsp:spPr>
        <a:xfrm>
          <a:off x="77559" y="4472565"/>
          <a:ext cx="710085" cy="710085"/>
        </a:xfrm>
        <a:prstGeom prst="ellipse">
          <a:avLst/>
        </a:prstGeom>
        <a:gradFill rotWithShape="0">
          <a:gsLst>
            <a:gs pos="0">
              <a:schemeClr val="lt1">
                <a:hueOff val="0"/>
                <a:satOff val="0"/>
                <a:lumOff val="0"/>
                <a:alphaOff val="0"/>
                <a:tint val="65000"/>
                <a:shade val="92000"/>
                <a:satMod val="130000"/>
              </a:schemeClr>
            </a:gs>
            <a:gs pos="45000">
              <a:schemeClr val="lt1">
                <a:hueOff val="0"/>
                <a:satOff val="0"/>
                <a:lumOff val="0"/>
                <a:alphaOff val="0"/>
                <a:tint val="60000"/>
                <a:shade val="99000"/>
                <a:satMod val="120000"/>
              </a:schemeClr>
            </a:gs>
            <a:gs pos="100000">
              <a:schemeClr val="lt1">
                <a:hueOff val="0"/>
                <a:satOff val="0"/>
                <a:lumOff val="0"/>
                <a:alphaOff val="0"/>
                <a:tint val="55000"/>
                <a:satMod val="140000"/>
              </a:schemeClr>
            </a:gs>
          </a:gsLst>
          <a:path path="circle">
            <a:fillToRect l="100000" t="100000" r="100000" b="100000"/>
          </a:path>
        </a:gradFill>
        <a:ln w="12700" cap="flat" cmpd="sng" algn="ctr">
          <a:solidFill>
            <a:schemeClr val="accent3">
              <a:alpha val="90000"/>
              <a:hueOff val="0"/>
              <a:satOff val="0"/>
              <a:lumOff val="0"/>
              <a:alphaOff val="-40000"/>
            </a:schemeClr>
          </a:solidFill>
          <a:prstDash val="solid"/>
        </a:ln>
        <a:effectLst/>
      </dsp:spPr>
      <dsp:style>
        <a:lnRef idx="1">
          <a:scrgbClr r="0" g="0" b="0"/>
        </a:lnRef>
        <a:fillRef idx="2">
          <a:scrgbClr r="0" g="0" b="0"/>
        </a:fillRef>
        <a:effectRef idx="0">
          <a:scrgbClr r="0" g="0" b="0"/>
        </a:effectRef>
        <a:fontRef idx="minor"/>
      </dsp:style>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43DE58-836F-4A48-A192-924270F9AE8A}">
      <dsp:nvSpPr>
        <dsp:cNvPr id="0" name=""/>
        <dsp:cNvSpPr/>
      </dsp:nvSpPr>
      <dsp:spPr>
        <a:xfrm>
          <a:off x="0" y="0"/>
          <a:ext cx="3212757" cy="1253022"/>
        </a:xfrm>
        <a:prstGeom prst="rect">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txBody>
        <a:bodyPr spcFirstLastPara="0" vert="horz" wrap="square" lIns="199136" tIns="113792" rIns="199136" bIns="113792"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s-ES" sz="2800" kern="1200" dirty="0"/>
            <a:t>Apartados del</a:t>
          </a:r>
          <a:endParaRPr lang="es-ES" sz="2800" i="1" kern="1200" dirty="0"/>
        </a:p>
        <a:p>
          <a:pPr lvl="0" algn="ctr" defTabSz="1422400">
            <a:lnSpc>
              <a:spcPct val="90000"/>
            </a:lnSpc>
            <a:spcBef>
              <a:spcPct val="0"/>
            </a:spcBef>
            <a:spcAft>
              <a:spcPct val="35000"/>
            </a:spcAft>
            <a:buNone/>
          </a:pPr>
          <a:r>
            <a:rPr lang="es-ES" sz="2800" kern="1200" dirty="0"/>
            <a:t>Análisis de los Pliegos:</a:t>
          </a:r>
          <a:endParaRPr lang="es-ES" sz="2800" i="1" kern="1200" dirty="0"/>
        </a:p>
      </dsp:txBody>
      <dsp:txXfrm>
        <a:off x="0" y="0"/>
        <a:ext cx="3212757" cy="1253022"/>
      </dsp:txXfrm>
    </dsp:sp>
    <dsp:sp modelId="{DA61A226-2215-40F0-886F-3BBD713587CA}">
      <dsp:nvSpPr>
        <dsp:cNvPr id="0" name=""/>
        <dsp:cNvSpPr/>
      </dsp:nvSpPr>
      <dsp:spPr>
        <a:xfrm>
          <a:off x="0" y="1231090"/>
          <a:ext cx="3212757" cy="2779760"/>
        </a:xfrm>
        <a:prstGeom prst="rect">
          <a:avLst/>
        </a:prstGeom>
        <a:solidFill>
          <a:schemeClr val="accent2">
            <a:alpha val="90000"/>
            <a:tint val="40000"/>
            <a:hueOff val="0"/>
            <a:satOff val="0"/>
            <a:lumOff val="0"/>
            <a:alphaOff val="0"/>
          </a:schemeClr>
        </a:solidFill>
        <a:ln w="15875"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ctr" anchorCtr="0">
          <a:noAutofit/>
        </a:bodyPr>
        <a:lstStyle/>
        <a:p>
          <a:pPr marL="114300" lvl="1" indent="-114300" algn="l" defTabSz="622300">
            <a:lnSpc>
              <a:spcPct val="90000"/>
            </a:lnSpc>
            <a:spcBef>
              <a:spcPct val="0"/>
            </a:spcBef>
            <a:spcAft>
              <a:spcPct val="15000"/>
            </a:spcAft>
            <a:buChar char="•"/>
          </a:pPr>
          <a:r>
            <a:rPr lang="es-ES" sz="1400" kern="1200" dirty="0"/>
            <a:t>Publicidad posterior</a:t>
          </a:r>
        </a:p>
        <a:p>
          <a:pPr marL="114300" lvl="1" indent="-114300" algn="l" defTabSz="622300">
            <a:lnSpc>
              <a:spcPct val="90000"/>
            </a:lnSpc>
            <a:spcBef>
              <a:spcPct val="0"/>
            </a:spcBef>
            <a:spcAft>
              <a:spcPct val="15000"/>
            </a:spcAft>
            <a:buChar char="•"/>
          </a:pPr>
          <a:r>
            <a:rPr lang="es-ES" sz="1400" kern="1200" dirty="0"/>
            <a:t>Criterios de adjudicación</a:t>
          </a:r>
        </a:p>
        <a:p>
          <a:pPr marL="114300" lvl="1" indent="-114300" algn="l" defTabSz="622300">
            <a:lnSpc>
              <a:spcPct val="90000"/>
            </a:lnSpc>
            <a:spcBef>
              <a:spcPct val="0"/>
            </a:spcBef>
            <a:spcAft>
              <a:spcPct val="15000"/>
            </a:spcAft>
            <a:buChar char="•"/>
          </a:pPr>
          <a:r>
            <a:rPr lang="es-ES" sz="1400" kern="1200" dirty="0"/>
            <a:t>Garantías</a:t>
          </a:r>
        </a:p>
        <a:p>
          <a:pPr marL="114300" lvl="1" indent="-114300" algn="l" defTabSz="622300">
            <a:lnSpc>
              <a:spcPct val="90000"/>
            </a:lnSpc>
            <a:spcBef>
              <a:spcPct val="0"/>
            </a:spcBef>
            <a:spcAft>
              <a:spcPct val="15000"/>
            </a:spcAft>
            <a:buChar char="•"/>
          </a:pPr>
          <a:r>
            <a:rPr lang="es-ES" sz="1400" kern="1200" dirty="0"/>
            <a:t>Duración del contrato</a:t>
          </a:r>
        </a:p>
        <a:p>
          <a:pPr marL="114300" lvl="1" indent="-114300" algn="l" defTabSz="622300">
            <a:lnSpc>
              <a:spcPct val="90000"/>
            </a:lnSpc>
            <a:spcBef>
              <a:spcPct val="0"/>
            </a:spcBef>
            <a:spcAft>
              <a:spcPct val="15000"/>
            </a:spcAft>
            <a:buChar char="•"/>
          </a:pPr>
          <a:r>
            <a:rPr lang="es-ES" sz="1400" kern="1200" dirty="0"/>
            <a:t>Prórrogas previstas</a:t>
          </a:r>
        </a:p>
        <a:p>
          <a:pPr marL="114300" lvl="1" indent="-114300" algn="l" defTabSz="622300">
            <a:lnSpc>
              <a:spcPct val="90000"/>
            </a:lnSpc>
            <a:spcBef>
              <a:spcPct val="0"/>
            </a:spcBef>
            <a:spcAft>
              <a:spcPct val="15000"/>
            </a:spcAft>
            <a:buChar char="•"/>
          </a:pPr>
          <a:r>
            <a:rPr lang="es-ES" sz="1400" kern="1200" dirty="0"/>
            <a:t>Revisión de precios</a:t>
          </a:r>
        </a:p>
        <a:p>
          <a:pPr marL="114300" lvl="1" indent="-114300" algn="l" defTabSz="622300">
            <a:lnSpc>
              <a:spcPct val="90000"/>
            </a:lnSpc>
            <a:spcBef>
              <a:spcPct val="0"/>
            </a:spcBef>
            <a:spcAft>
              <a:spcPct val="15000"/>
            </a:spcAft>
            <a:buChar char="•"/>
          </a:pPr>
          <a:r>
            <a:rPr lang="es-ES" sz="1400" kern="1200" dirty="0"/>
            <a:t>Régimen de pagos</a:t>
          </a:r>
        </a:p>
        <a:p>
          <a:pPr marL="114300" lvl="1" indent="-114300" algn="l" defTabSz="622300">
            <a:lnSpc>
              <a:spcPct val="90000"/>
            </a:lnSpc>
            <a:spcBef>
              <a:spcPct val="0"/>
            </a:spcBef>
            <a:spcAft>
              <a:spcPct val="15000"/>
            </a:spcAft>
            <a:buChar char="•"/>
          </a:pPr>
          <a:r>
            <a:rPr lang="es-ES" sz="1400" kern="1200" dirty="0"/>
            <a:t>Responsable del contrato</a:t>
          </a:r>
        </a:p>
        <a:p>
          <a:pPr marL="114300" lvl="1" indent="-114300" algn="l" defTabSz="622300">
            <a:lnSpc>
              <a:spcPct val="90000"/>
            </a:lnSpc>
            <a:spcBef>
              <a:spcPct val="0"/>
            </a:spcBef>
            <a:spcAft>
              <a:spcPct val="15000"/>
            </a:spcAft>
            <a:buChar char="•"/>
          </a:pPr>
          <a:r>
            <a:rPr lang="es-ES" sz="1400" kern="1200" dirty="0"/>
            <a:t>Penalidades</a:t>
          </a:r>
        </a:p>
        <a:p>
          <a:pPr marL="114300" lvl="1" indent="-114300" algn="l" defTabSz="622300">
            <a:lnSpc>
              <a:spcPct val="90000"/>
            </a:lnSpc>
            <a:spcBef>
              <a:spcPct val="0"/>
            </a:spcBef>
            <a:spcAft>
              <a:spcPct val="15000"/>
            </a:spcAft>
            <a:buChar char="•"/>
          </a:pPr>
          <a:r>
            <a:rPr lang="es-ES" sz="1400" kern="1200" dirty="0"/>
            <a:t>Pólizas de seguros</a:t>
          </a:r>
        </a:p>
        <a:p>
          <a:pPr marL="114300" lvl="1" indent="-114300" algn="l" defTabSz="622300">
            <a:lnSpc>
              <a:spcPct val="90000"/>
            </a:lnSpc>
            <a:spcBef>
              <a:spcPct val="0"/>
            </a:spcBef>
            <a:spcAft>
              <a:spcPct val="15000"/>
            </a:spcAft>
            <a:buChar char="•"/>
          </a:pPr>
          <a:r>
            <a:rPr lang="es-ES" sz="1400" kern="1200" dirty="0"/>
            <a:t>Otros acuerdos municipales</a:t>
          </a:r>
        </a:p>
      </dsp:txBody>
      <dsp:txXfrm>
        <a:off x="0" y="1231090"/>
        <a:ext cx="3212757" cy="277976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4CCBA9-EB1F-4E60-8A0E-CA16EB221949}">
      <dsp:nvSpPr>
        <dsp:cNvPr id="0" name=""/>
        <dsp:cNvSpPr/>
      </dsp:nvSpPr>
      <dsp:spPr>
        <a:xfrm>
          <a:off x="4705" y="1681"/>
          <a:ext cx="9925422" cy="807786"/>
        </a:xfrm>
        <a:prstGeom prst="roundRect">
          <a:avLst>
            <a:gd name="adj" fmla="val 10000"/>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ctr" defTabSz="1555750">
            <a:lnSpc>
              <a:spcPct val="90000"/>
            </a:lnSpc>
            <a:spcBef>
              <a:spcPct val="0"/>
            </a:spcBef>
            <a:spcAft>
              <a:spcPct val="35000"/>
            </a:spcAft>
            <a:buNone/>
          </a:pPr>
          <a:r>
            <a:rPr lang="es-ES" sz="3500" b="1" kern="1200">
              <a:latin typeface="Calibri" panose="020F0502020204030204"/>
              <a:ea typeface="+mn-ea"/>
              <a:cs typeface="+mn-cs"/>
            </a:rPr>
            <a:t>Plan anual de control financiero</a:t>
          </a:r>
        </a:p>
      </dsp:txBody>
      <dsp:txXfrm>
        <a:off x="28364" y="25340"/>
        <a:ext cx="9878104" cy="760468"/>
      </dsp:txXfrm>
    </dsp:sp>
    <dsp:sp modelId="{34BA491E-F239-4B95-928A-91DA484EC105}">
      <dsp:nvSpPr>
        <dsp:cNvPr id="0" name=""/>
        <dsp:cNvSpPr/>
      </dsp:nvSpPr>
      <dsp:spPr>
        <a:xfrm>
          <a:off x="4705" y="934022"/>
          <a:ext cx="2357582" cy="807786"/>
        </a:xfrm>
        <a:prstGeom prst="roundRect">
          <a:avLst>
            <a:gd name="adj" fmla="val 10000"/>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s-ES" sz="1300" b="1" kern="1200" dirty="0">
              <a:latin typeface="Calibri" panose="020F0502020204030204"/>
              <a:ea typeface="+mn-ea"/>
              <a:cs typeface="+mn-cs"/>
            </a:rPr>
            <a:t>Plan anual de control permanente</a:t>
          </a:r>
        </a:p>
      </dsp:txBody>
      <dsp:txXfrm>
        <a:off x="28364" y="957681"/>
        <a:ext cx="2310264" cy="760468"/>
      </dsp:txXfrm>
    </dsp:sp>
    <dsp:sp modelId="{D50B3CA9-7DB3-438A-A60A-31EECCCBDA07}">
      <dsp:nvSpPr>
        <dsp:cNvPr id="0" name=""/>
        <dsp:cNvSpPr/>
      </dsp:nvSpPr>
      <dsp:spPr>
        <a:xfrm>
          <a:off x="4705" y="1866363"/>
          <a:ext cx="2357582" cy="807786"/>
        </a:xfrm>
        <a:prstGeom prst="roundRect">
          <a:avLst>
            <a:gd name="adj" fmla="val 10000"/>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s-ES" sz="1300" kern="1200" dirty="0">
              <a:latin typeface="Calibri" panose="020F0502020204030204"/>
              <a:ea typeface="+mn-ea"/>
              <a:cs typeface="+mn-cs"/>
            </a:rPr>
            <a:t>Ayuntamiento, OO.AA. y Consorcios</a:t>
          </a:r>
          <a:endParaRPr lang="es-ES" sz="1300" b="1" kern="1200" dirty="0">
            <a:latin typeface="Calibri" panose="020F0502020204030204"/>
            <a:ea typeface="+mn-ea"/>
            <a:cs typeface="+mn-cs"/>
          </a:endParaRPr>
        </a:p>
      </dsp:txBody>
      <dsp:txXfrm>
        <a:off x="28364" y="1890022"/>
        <a:ext cx="2310264" cy="760468"/>
      </dsp:txXfrm>
    </dsp:sp>
    <dsp:sp modelId="{8BCD1500-4069-4B32-A129-A3296C80B7BD}">
      <dsp:nvSpPr>
        <dsp:cNvPr id="0" name=""/>
        <dsp:cNvSpPr/>
      </dsp:nvSpPr>
      <dsp:spPr>
        <a:xfrm>
          <a:off x="2560324" y="934022"/>
          <a:ext cx="2357582" cy="807786"/>
        </a:xfrm>
        <a:prstGeom prst="roundRect">
          <a:avLst>
            <a:gd name="adj" fmla="val 10000"/>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s-ES" sz="1300" b="1" kern="1200" dirty="0">
              <a:latin typeface="Calibri" panose="020F0502020204030204"/>
              <a:ea typeface="+mn-ea"/>
              <a:cs typeface="+mn-cs"/>
            </a:rPr>
            <a:t>Plan anual de control financiero sobre subvenciones y ayudas públicas</a:t>
          </a:r>
        </a:p>
      </dsp:txBody>
      <dsp:txXfrm>
        <a:off x="2583983" y="957681"/>
        <a:ext cx="2310264" cy="760468"/>
      </dsp:txXfrm>
    </dsp:sp>
    <dsp:sp modelId="{0EF83325-94A4-4B3C-A816-A7FB776825FA}">
      <dsp:nvSpPr>
        <dsp:cNvPr id="0" name=""/>
        <dsp:cNvSpPr/>
      </dsp:nvSpPr>
      <dsp:spPr>
        <a:xfrm>
          <a:off x="2560324" y="1866363"/>
          <a:ext cx="2357582" cy="807786"/>
        </a:xfrm>
        <a:prstGeom prst="roundRect">
          <a:avLst>
            <a:gd name="adj" fmla="val 10000"/>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s-ES" sz="1300" kern="1200" dirty="0">
              <a:latin typeface="Calibri" panose="020F0502020204030204"/>
              <a:ea typeface="+mn-ea"/>
              <a:cs typeface="+mn-cs"/>
            </a:rPr>
            <a:t>Ayuntamiento, OO.AA. y Consorcios</a:t>
          </a:r>
        </a:p>
      </dsp:txBody>
      <dsp:txXfrm>
        <a:off x="2583983" y="1890022"/>
        <a:ext cx="2310264" cy="760468"/>
      </dsp:txXfrm>
    </dsp:sp>
    <dsp:sp modelId="{C4A54FCC-8245-4CA6-8DB9-F2BC85880A65}">
      <dsp:nvSpPr>
        <dsp:cNvPr id="0" name=""/>
        <dsp:cNvSpPr/>
      </dsp:nvSpPr>
      <dsp:spPr>
        <a:xfrm>
          <a:off x="5115944" y="934022"/>
          <a:ext cx="4814183" cy="807786"/>
        </a:xfrm>
        <a:prstGeom prst="roundRect">
          <a:avLst>
            <a:gd name="adj" fmla="val 10000"/>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s-ES" sz="1300" b="1" kern="1200" dirty="0">
              <a:latin typeface="Calibri" panose="020F0502020204030204"/>
              <a:ea typeface="+mn-ea"/>
              <a:cs typeface="+mn-cs"/>
            </a:rPr>
            <a:t>Plan anual de auditorias</a:t>
          </a:r>
        </a:p>
      </dsp:txBody>
      <dsp:txXfrm>
        <a:off x="5139603" y="957681"/>
        <a:ext cx="4766865" cy="760468"/>
      </dsp:txXfrm>
    </dsp:sp>
    <dsp:sp modelId="{B32E05FF-36EC-49C8-96D4-F35A521A4630}">
      <dsp:nvSpPr>
        <dsp:cNvPr id="0" name=""/>
        <dsp:cNvSpPr/>
      </dsp:nvSpPr>
      <dsp:spPr>
        <a:xfrm>
          <a:off x="5115944" y="1866363"/>
          <a:ext cx="2357582" cy="807786"/>
        </a:xfrm>
        <a:prstGeom prst="roundRect">
          <a:avLst>
            <a:gd name="adj" fmla="val 10000"/>
          </a:avLst>
        </a:prstGeom>
        <a:solidFill>
          <a:schemeClr val="accent6"/>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s-ES" sz="1300" b="1" kern="1200" dirty="0">
              <a:latin typeface="Calibri" panose="020F0502020204030204"/>
              <a:ea typeface="+mn-ea"/>
              <a:cs typeface="+mn-cs"/>
            </a:rPr>
            <a:t>De cuentas</a:t>
          </a:r>
        </a:p>
      </dsp:txBody>
      <dsp:txXfrm>
        <a:off x="5139603" y="1890022"/>
        <a:ext cx="2310264" cy="760468"/>
      </dsp:txXfrm>
    </dsp:sp>
    <dsp:sp modelId="{A1D46B2C-B423-4418-9133-E5CC2DAAFDBE}">
      <dsp:nvSpPr>
        <dsp:cNvPr id="0" name=""/>
        <dsp:cNvSpPr/>
      </dsp:nvSpPr>
      <dsp:spPr>
        <a:xfrm>
          <a:off x="5115944" y="2798704"/>
          <a:ext cx="2357582" cy="807786"/>
        </a:xfrm>
        <a:prstGeom prst="roundRect">
          <a:avLst>
            <a:gd name="adj" fmla="val 10000"/>
          </a:avLst>
        </a:prstGeom>
        <a:solidFill>
          <a:schemeClr val="accent5"/>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s-ES" sz="1300" kern="1200" dirty="0">
              <a:latin typeface="Calibri" panose="020F0502020204030204"/>
              <a:ea typeface="+mn-ea"/>
              <a:cs typeface="+mn-cs"/>
            </a:rPr>
            <a:t>OO.AA. y Consorcio</a:t>
          </a:r>
        </a:p>
      </dsp:txBody>
      <dsp:txXfrm>
        <a:off x="5139603" y="2822363"/>
        <a:ext cx="2310264" cy="760468"/>
      </dsp:txXfrm>
    </dsp:sp>
    <dsp:sp modelId="{C64879AB-11A6-4327-ACBF-AF7FDB5CA21A}">
      <dsp:nvSpPr>
        <dsp:cNvPr id="0" name=""/>
        <dsp:cNvSpPr/>
      </dsp:nvSpPr>
      <dsp:spPr>
        <a:xfrm>
          <a:off x="7572545" y="1866363"/>
          <a:ext cx="2357582" cy="807786"/>
        </a:xfrm>
        <a:prstGeom prst="roundRect">
          <a:avLst>
            <a:gd name="adj" fmla="val 10000"/>
          </a:avLst>
        </a:prstGeom>
        <a:solidFill>
          <a:schemeClr val="accent6"/>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s-ES" sz="1300" kern="1200" dirty="0">
              <a:latin typeface="Calibri" panose="020F0502020204030204"/>
              <a:ea typeface="+mn-ea"/>
              <a:cs typeface="+mn-cs"/>
            </a:rPr>
            <a:t>De cumplimento y Operativas</a:t>
          </a:r>
        </a:p>
      </dsp:txBody>
      <dsp:txXfrm>
        <a:off x="7596204" y="1890022"/>
        <a:ext cx="2310264" cy="760468"/>
      </dsp:txXfrm>
    </dsp:sp>
    <dsp:sp modelId="{5A326854-87A7-43D5-9F23-D9C1B788DDD4}">
      <dsp:nvSpPr>
        <dsp:cNvPr id="0" name=""/>
        <dsp:cNvSpPr/>
      </dsp:nvSpPr>
      <dsp:spPr>
        <a:xfrm>
          <a:off x="7572545" y="2798704"/>
          <a:ext cx="2357582" cy="807786"/>
        </a:xfrm>
        <a:prstGeom prst="roundRect">
          <a:avLst>
            <a:gd name="adj" fmla="val 10000"/>
          </a:avLst>
        </a:prstGeom>
        <a:solidFill>
          <a:schemeClr val="accent5"/>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s-ES" sz="1300" kern="1200" dirty="0">
              <a:latin typeface="Calibri" panose="020F0502020204030204"/>
              <a:ea typeface="+mn-ea"/>
              <a:cs typeface="+mn-cs"/>
            </a:rPr>
            <a:t>SS.MM.</a:t>
          </a:r>
        </a:p>
      </dsp:txBody>
      <dsp:txXfrm>
        <a:off x="7596204" y="2822363"/>
        <a:ext cx="2310264" cy="760468"/>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0CC7EA-479F-4103-A45F-CCBE92006984}">
      <dsp:nvSpPr>
        <dsp:cNvPr id="0" name=""/>
        <dsp:cNvSpPr/>
      </dsp:nvSpPr>
      <dsp:spPr>
        <a:xfrm>
          <a:off x="2642992" y="2054578"/>
          <a:ext cx="2511151" cy="2511151"/>
        </a:xfrm>
        <a:prstGeom prst="gear9">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s-ES" sz="1600" kern="1200" dirty="0"/>
            <a:t>Contratación menor</a:t>
          </a:r>
        </a:p>
      </dsp:txBody>
      <dsp:txXfrm>
        <a:off x="3147845" y="2642803"/>
        <a:ext cx="1501445" cy="1290784"/>
      </dsp:txXfrm>
    </dsp:sp>
    <dsp:sp modelId="{24355ED4-7669-45A9-A885-157AA70D83CD}">
      <dsp:nvSpPr>
        <dsp:cNvPr id="0" name=""/>
        <dsp:cNvSpPr/>
      </dsp:nvSpPr>
      <dsp:spPr>
        <a:xfrm>
          <a:off x="1181959" y="1461033"/>
          <a:ext cx="1826292" cy="1826292"/>
        </a:xfrm>
        <a:prstGeom prst="gear6">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s-ES" sz="1300" kern="1200" dirty="0"/>
            <a:t>Ingresos/DVI</a:t>
          </a:r>
        </a:p>
      </dsp:txBody>
      <dsp:txXfrm>
        <a:off x="1641734" y="1923586"/>
        <a:ext cx="906742" cy="901186"/>
      </dsp:txXfrm>
    </dsp:sp>
    <dsp:sp modelId="{F0DBF07C-A4DB-4B8C-8F68-C6A72B7A0F95}">
      <dsp:nvSpPr>
        <dsp:cNvPr id="0" name=""/>
        <dsp:cNvSpPr/>
      </dsp:nvSpPr>
      <dsp:spPr>
        <a:xfrm rot="20700000">
          <a:off x="2204869" y="201078"/>
          <a:ext cx="1789393" cy="1789393"/>
        </a:xfrm>
        <a:prstGeom prst="gear6">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s-ES" sz="1400" kern="1200" dirty="0"/>
            <a:t>Anticipos de caja fija</a:t>
          </a:r>
        </a:p>
      </dsp:txBody>
      <dsp:txXfrm rot="-20700000">
        <a:off x="2597335" y="593544"/>
        <a:ext cx="1004460" cy="1004460"/>
      </dsp:txXfrm>
    </dsp:sp>
    <dsp:sp modelId="{9B93F567-3653-4FB5-A549-3ACD6C4A588A}">
      <dsp:nvSpPr>
        <dsp:cNvPr id="0" name=""/>
        <dsp:cNvSpPr/>
      </dsp:nvSpPr>
      <dsp:spPr>
        <a:xfrm>
          <a:off x="2453997" y="1673317"/>
          <a:ext cx="3214273" cy="3214273"/>
        </a:xfrm>
        <a:prstGeom prst="circularArrow">
          <a:avLst>
            <a:gd name="adj1" fmla="val 4688"/>
            <a:gd name="adj2" fmla="val 299029"/>
            <a:gd name="adj3" fmla="val 2524388"/>
            <a:gd name="adj4" fmla="val 15843676"/>
            <a:gd name="adj5" fmla="val 5469"/>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7530934-9656-4C6C-97AD-0B5F5B6CB7E1}">
      <dsp:nvSpPr>
        <dsp:cNvPr id="0" name=""/>
        <dsp:cNvSpPr/>
      </dsp:nvSpPr>
      <dsp:spPr>
        <a:xfrm>
          <a:off x="858526" y="1055350"/>
          <a:ext cx="2335370" cy="2335370"/>
        </a:xfrm>
        <a:prstGeom prst="leftCircularArrow">
          <a:avLst>
            <a:gd name="adj1" fmla="val 6452"/>
            <a:gd name="adj2" fmla="val 429999"/>
            <a:gd name="adj3" fmla="val 10489124"/>
            <a:gd name="adj4" fmla="val 14837806"/>
            <a:gd name="adj5" fmla="val 7527"/>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22C4EF2-FEA0-4509-A23F-78BA67E6AE04}">
      <dsp:nvSpPr>
        <dsp:cNvPr id="0" name=""/>
        <dsp:cNvSpPr/>
      </dsp:nvSpPr>
      <dsp:spPr>
        <a:xfrm>
          <a:off x="1790964" y="-192459"/>
          <a:ext cx="2518000" cy="2518000"/>
        </a:xfrm>
        <a:prstGeom prst="circularArrow">
          <a:avLst>
            <a:gd name="adj1" fmla="val 5984"/>
            <a:gd name="adj2" fmla="val 394124"/>
            <a:gd name="adj3" fmla="val 13313824"/>
            <a:gd name="adj4" fmla="val 10508221"/>
            <a:gd name="adj5" fmla="val 6981"/>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EBCFE9-262A-4423-A934-57A14CBFEB81}">
      <dsp:nvSpPr>
        <dsp:cNvPr id="0" name=""/>
        <dsp:cNvSpPr/>
      </dsp:nvSpPr>
      <dsp:spPr>
        <a:xfrm>
          <a:off x="1937025" y="2775280"/>
          <a:ext cx="257177" cy="490048"/>
        </a:xfrm>
        <a:custGeom>
          <a:avLst/>
          <a:gdLst/>
          <a:ahLst/>
          <a:cxnLst/>
          <a:rect l="0" t="0" r="0" b="0"/>
          <a:pathLst>
            <a:path>
              <a:moveTo>
                <a:pt x="0" y="0"/>
              </a:moveTo>
              <a:lnTo>
                <a:pt x="128588" y="0"/>
              </a:lnTo>
              <a:lnTo>
                <a:pt x="128588" y="490048"/>
              </a:lnTo>
              <a:lnTo>
                <a:pt x="257177" y="490048"/>
              </a:lnTo>
            </a:path>
          </a:pathLst>
        </a:custGeom>
        <a:no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s-ES" sz="900" kern="1200"/>
        </a:p>
      </dsp:txBody>
      <dsp:txXfrm>
        <a:off x="2051778" y="3006468"/>
        <a:ext cx="27671" cy="27671"/>
      </dsp:txXfrm>
    </dsp:sp>
    <dsp:sp modelId="{C365DFF4-32E0-4083-B8BC-9FF958B17682}">
      <dsp:nvSpPr>
        <dsp:cNvPr id="0" name=""/>
        <dsp:cNvSpPr/>
      </dsp:nvSpPr>
      <dsp:spPr>
        <a:xfrm>
          <a:off x="1937025" y="2494768"/>
          <a:ext cx="257177" cy="280511"/>
        </a:xfrm>
        <a:custGeom>
          <a:avLst/>
          <a:gdLst/>
          <a:ahLst/>
          <a:cxnLst/>
          <a:rect l="0" t="0" r="0" b="0"/>
          <a:pathLst>
            <a:path>
              <a:moveTo>
                <a:pt x="0" y="280511"/>
              </a:moveTo>
              <a:lnTo>
                <a:pt x="128588" y="280511"/>
              </a:lnTo>
              <a:lnTo>
                <a:pt x="128588" y="0"/>
              </a:lnTo>
              <a:lnTo>
                <a:pt x="257177" y="0"/>
              </a:lnTo>
            </a:path>
          </a:pathLst>
        </a:custGeom>
        <a:no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s-ES" sz="900" kern="1200"/>
        </a:p>
      </dsp:txBody>
      <dsp:txXfrm>
        <a:off x="2056099" y="2625510"/>
        <a:ext cx="19028" cy="19028"/>
      </dsp:txXfrm>
    </dsp:sp>
    <dsp:sp modelId="{AB1E31A5-3188-4438-8064-D4FA52257F16}">
      <dsp:nvSpPr>
        <dsp:cNvPr id="0" name=""/>
        <dsp:cNvSpPr/>
      </dsp:nvSpPr>
      <dsp:spPr>
        <a:xfrm>
          <a:off x="1937025" y="2004720"/>
          <a:ext cx="257177" cy="770559"/>
        </a:xfrm>
        <a:custGeom>
          <a:avLst/>
          <a:gdLst/>
          <a:ahLst/>
          <a:cxnLst/>
          <a:rect l="0" t="0" r="0" b="0"/>
          <a:pathLst>
            <a:path>
              <a:moveTo>
                <a:pt x="0" y="770559"/>
              </a:moveTo>
              <a:lnTo>
                <a:pt x="128588" y="770559"/>
              </a:lnTo>
              <a:lnTo>
                <a:pt x="128588" y="0"/>
              </a:lnTo>
              <a:lnTo>
                <a:pt x="257177" y="0"/>
              </a:lnTo>
            </a:path>
          </a:pathLst>
        </a:custGeom>
        <a:no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s-ES" sz="900" kern="1200"/>
        </a:p>
      </dsp:txBody>
      <dsp:txXfrm>
        <a:off x="2045305" y="2369692"/>
        <a:ext cx="40617" cy="40617"/>
      </dsp:txXfrm>
    </dsp:sp>
    <dsp:sp modelId="{4132BDD0-9CA6-49AA-9F7E-8DA2EF2413B2}">
      <dsp:nvSpPr>
        <dsp:cNvPr id="0" name=""/>
        <dsp:cNvSpPr/>
      </dsp:nvSpPr>
      <dsp:spPr>
        <a:xfrm>
          <a:off x="393961" y="2144976"/>
          <a:ext cx="257177" cy="630303"/>
        </a:xfrm>
        <a:custGeom>
          <a:avLst/>
          <a:gdLst/>
          <a:ahLst/>
          <a:cxnLst/>
          <a:rect l="0" t="0" r="0" b="0"/>
          <a:pathLst>
            <a:path>
              <a:moveTo>
                <a:pt x="0" y="0"/>
              </a:moveTo>
              <a:lnTo>
                <a:pt x="128588" y="0"/>
              </a:lnTo>
              <a:lnTo>
                <a:pt x="128588" y="630303"/>
              </a:lnTo>
              <a:lnTo>
                <a:pt x="257177" y="630303"/>
              </a:lnTo>
            </a:path>
          </a:pathLst>
        </a:custGeom>
        <a:noFill/>
        <a:ln w="15875" cap="flat" cmpd="sng" algn="ctr">
          <a:solidFill>
            <a:schemeClr val="accent5">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s-ES" sz="900" kern="1200"/>
        </a:p>
      </dsp:txBody>
      <dsp:txXfrm>
        <a:off x="505531" y="2443109"/>
        <a:ext cx="34037" cy="34037"/>
      </dsp:txXfrm>
    </dsp:sp>
    <dsp:sp modelId="{99D2EF81-C662-4025-A9FF-EBBB03ACAF43}">
      <dsp:nvSpPr>
        <dsp:cNvPr id="0" name=""/>
        <dsp:cNvSpPr/>
      </dsp:nvSpPr>
      <dsp:spPr>
        <a:xfrm>
          <a:off x="1937025" y="1468952"/>
          <a:ext cx="257177" cy="91440"/>
        </a:xfrm>
        <a:custGeom>
          <a:avLst/>
          <a:gdLst/>
          <a:ahLst/>
          <a:cxnLst/>
          <a:rect l="0" t="0" r="0" b="0"/>
          <a:pathLst>
            <a:path>
              <a:moveTo>
                <a:pt x="0" y="45720"/>
              </a:moveTo>
              <a:lnTo>
                <a:pt x="257177" y="45720"/>
              </a:lnTo>
            </a:path>
          </a:pathLst>
        </a:custGeom>
        <a:noFill/>
        <a:ln w="15875" cap="flat" cmpd="sng" algn="ctr">
          <a:solidFill>
            <a:schemeClr val="accent5">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s-ES" sz="900" kern="1200"/>
        </a:p>
      </dsp:txBody>
      <dsp:txXfrm>
        <a:off x="2059184" y="1508243"/>
        <a:ext cx="12858" cy="12858"/>
      </dsp:txXfrm>
    </dsp:sp>
    <dsp:sp modelId="{465EB211-67A0-4FFF-BE67-058D1BACB64E}">
      <dsp:nvSpPr>
        <dsp:cNvPr id="0" name=""/>
        <dsp:cNvSpPr/>
      </dsp:nvSpPr>
      <dsp:spPr>
        <a:xfrm>
          <a:off x="393961" y="1514672"/>
          <a:ext cx="257177" cy="630303"/>
        </a:xfrm>
        <a:custGeom>
          <a:avLst/>
          <a:gdLst/>
          <a:ahLst/>
          <a:cxnLst/>
          <a:rect l="0" t="0" r="0" b="0"/>
          <a:pathLst>
            <a:path>
              <a:moveTo>
                <a:pt x="0" y="630303"/>
              </a:moveTo>
              <a:lnTo>
                <a:pt x="128588" y="630303"/>
              </a:lnTo>
              <a:lnTo>
                <a:pt x="128588" y="0"/>
              </a:lnTo>
              <a:lnTo>
                <a:pt x="257177" y="0"/>
              </a:lnTo>
            </a:path>
          </a:pathLst>
        </a:custGeom>
        <a:noFill/>
        <a:ln w="15875" cap="flat" cmpd="sng" algn="ctr">
          <a:solidFill>
            <a:schemeClr val="accent5">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s-ES" sz="900" kern="1200"/>
        </a:p>
      </dsp:txBody>
      <dsp:txXfrm>
        <a:off x="505531" y="1812805"/>
        <a:ext cx="34037" cy="34037"/>
      </dsp:txXfrm>
    </dsp:sp>
    <dsp:sp modelId="{5DEAF900-D353-4277-B80C-15341BB3BB86}">
      <dsp:nvSpPr>
        <dsp:cNvPr id="0" name=""/>
        <dsp:cNvSpPr/>
      </dsp:nvSpPr>
      <dsp:spPr>
        <a:xfrm rot="16200000">
          <a:off x="-1705373" y="1948957"/>
          <a:ext cx="3806632" cy="392038"/>
        </a:xfrm>
        <a:prstGeom prst="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s-ES" sz="2400" kern="1200" dirty="0"/>
            <a:t>FUNCIÓN INTERVENTORA</a:t>
          </a:r>
        </a:p>
      </dsp:txBody>
      <dsp:txXfrm>
        <a:off x="-1705373" y="1948957"/>
        <a:ext cx="3806632" cy="392038"/>
      </dsp:txXfrm>
    </dsp:sp>
    <dsp:sp modelId="{B580C5D6-0026-4FBA-9DE4-8C6F285CF834}">
      <dsp:nvSpPr>
        <dsp:cNvPr id="0" name=""/>
        <dsp:cNvSpPr/>
      </dsp:nvSpPr>
      <dsp:spPr>
        <a:xfrm>
          <a:off x="651138" y="1318653"/>
          <a:ext cx="1285886" cy="392038"/>
        </a:xfrm>
        <a:prstGeom prst="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s-ES" sz="1200" kern="1200" dirty="0"/>
            <a:t>Control previo</a:t>
          </a:r>
        </a:p>
      </dsp:txBody>
      <dsp:txXfrm>
        <a:off x="651138" y="1318653"/>
        <a:ext cx="1285886" cy="392038"/>
      </dsp:txXfrm>
    </dsp:sp>
    <dsp:sp modelId="{87B0791F-0E2C-4DEF-A289-B5112C339F85}">
      <dsp:nvSpPr>
        <dsp:cNvPr id="0" name=""/>
        <dsp:cNvSpPr/>
      </dsp:nvSpPr>
      <dsp:spPr>
        <a:xfrm>
          <a:off x="2194202" y="1318653"/>
          <a:ext cx="1285886" cy="392038"/>
        </a:xfrm>
        <a:prstGeom prst="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s-ES" sz="1200" kern="1200" dirty="0"/>
            <a:t>Intervenciones delegadas</a:t>
          </a:r>
        </a:p>
      </dsp:txBody>
      <dsp:txXfrm>
        <a:off x="2194202" y="1318653"/>
        <a:ext cx="1285886" cy="392038"/>
      </dsp:txXfrm>
    </dsp:sp>
    <dsp:sp modelId="{22DD086F-B655-476A-863F-3CF303DEB453}">
      <dsp:nvSpPr>
        <dsp:cNvPr id="0" name=""/>
        <dsp:cNvSpPr/>
      </dsp:nvSpPr>
      <dsp:spPr>
        <a:xfrm>
          <a:off x="651138" y="2579261"/>
          <a:ext cx="1285886" cy="392038"/>
        </a:xfrm>
        <a:prstGeom prst="rect">
          <a:avLst/>
        </a:prstGeom>
        <a:gradFill rotWithShape="1">
          <a:gsLst>
            <a:gs pos="0">
              <a:schemeClr val="accent6">
                <a:tint val="65000"/>
                <a:shade val="92000"/>
                <a:satMod val="130000"/>
              </a:schemeClr>
            </a:gs>
            <a:gs pos="45000">
              <a:schemeClr val="accent6">
                <a:tint val="60000"/>
                <a:shade val="99000"/>
                <a:satMod val="120000"/>
              </a:schemeClr>
            </a:gs>
            <a:gs pos="100000">
              <a:schemeClr val="accent6">
                <a:tint val="55000"/>
                <a:satMod val="140000"/>
              </a:schemeClr>
            </a:gs>
          </a:gsLst>
          <a:path path="circle">
            <a:fillToRect l="100000" t="100000" r="100000" b="100000"/>
          </a:path>
        </a:grad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s-ES" sz="1200" kern="1200" dirty="0">
              <a:solidFill>
                <a:schemeClr val="tx1"/>
              </a:solidFill>
            </a:rPr>
            <a:t>Comprobación material</a:t>
          </a:r>
        </a:p>
      </dsp:txBody>
      <dsp:txXfrm>
        <a:off x="651138" y="2579261"/>
        <a:ext cx="1285886" cy="392038"/>
      </dsp:txXfrm>
    </dsp:sp>
    <dsp:sp modelId="{A790F265-0F0E-4E9F-B7D1-EA7DE7AF81DB}">
      <dsp:nvSpPr>
        <dsp:cNvPr id="0" name=""/>
        <dsp:cNvSpPr/>
      </dsp:nvSpPr>
      <dsp:spPr>
        <a:xfrm>
          <a:off x="2194202" y="1808701"/>
          <a:ext cx="1285886" cy="392038"/>
        </a:xfrm>
        <a:prstGeom prst="rect">
          <a:avLst/>
        </a:prstGeom>
        <a:gradFill rotWithShape="1">
          <a:gsLst>
            <a:gs pos="0">
              <a:schemeClr val="accent6">
                <a:tint val="65000"/>
                <a:shade val="92000"/>
                <a:satMod val="130000"/>
              </a:schemeClr>
            </a:gs>
            <a:gs pos="45000">
              <a:schemeClr val="accent6">
                <a:tint val="60000"/>
                <a:shade val="99000"/>
                <a:satMod val="120000"/>
              </a:schemeClr>
            </a:gs>
            <a:gs pos="100000">
              <a:schemeClr val="accent6">
                <a:tint val="55000"/>
                <a:satMod val="140000"/>
              </a:schemeClr>
            </a:gs>
          </a:gsLst>
          <a:path path="circle">
            <a:fillToRect l="100000" t="100000" r="100000" b="100000"/>
          </a:path>
        </a:grad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s-ES" sz="1200" kern="1200" dirty="0">
              <a:solidFill>
                <a:schemeClr val="tx1"/>
              </a:solidFill>
            </a:rPr>
            <a:t>Servicios centrales</a:t>
          </a:r>
        </a:p>
      </dsp:txBody>
      <dsp:txXfrm>
        <a:off x="2194202" y="1808701"/>
        <a:ext cx="1285886" cy="392038"/>
      </dsp:txXfrm>
    </dsp:sp>
    <dsp:sp modelId="{4B07577F-A4AF-4C5B-BF89-D01B50ECC6D9}">
      <dsp:nvSpPr>
        <dsp:cNvPr id="0" name=""/>
        <dsp:cNvSpPr/>
      </dsp:nvSpPr>
      <dsp:spPr>
        <a:xfrm>
          <a:off x="2194202" y="2298749"/>
          <a:ext cx="1285886" cy="392038"/>
        </a:xfrm>
        <a:prstGeom prst="rect">
          <a:avLst/>
        </a:prstGeom>
        <a:gradFill rotWithShape="1">
          <a:gsLst>
            <a:gs pos="0">
              <a:schemeClr val="accent6">
                <a:tint val="65000"/>
                <a:shade val="92000"/>
                <a:satMod val="130000"/>
              </a:schemeClr>
            </a:gs>
            <a:gs pos="45000">
              <a:schemeClr val="accent6">
                <a:tint val="60000"/>
                <a:shade val="99000"/>
                <a:satMod val="120000"/>
              </a:schemeClr>
            </a:gs>
            <a:gs pos="100000">
              <a:schemeClr val="accent6">
                <a:tint val="55000"/>
                <a:satMod val="140000"/>
              </a:schemeClr>
            </a:gs>
          </a:gsLst>
          <a:path path="circle">
            <a:fillToRect l="100000" t="100000" r="100000" b="100000"/>
          </a:path>
        </a:grad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s-ES" sz="1200" kern="1200" dirty="0">
              <a:solidFill>
                <a:schemeClr val="tx1"/>
              </a:solidFill>
            </a:rPr>
            <a:t>Intervenciones delegadas</a:t>
          </a:r>
        </a:p>
      </dsp:txBody>
      <dsp:txXfrm>
        <a:off x="2194202" y="2298749"/>
        <a:ext cx="1285886" cy="392038"/>
      </dsp:txXfrm>
    </dsp:sp>
    <dsp:sp modelId="{A41FD2A9-BF7A-481F-8A60-4BB09EDEA817}">
      <dsp:nvSpPr>
        <dsp:cNvPr id="0" name=""/>
        <dsp:cNvSpPr/>
      </dsp:nvSpPr>
      <dsp:spPr>
        <a:xfrm>
          <a:off x="2194202" y="2788797"/>
          <a:ext cx="1285886" cy="953061"/>
        </a:xfrm>
        <a:prstGeom prst="rect">
          <a:avLst/>
        </a:prstGeom>
        <a:gradFill rotWithShape="1">
          <a:gsLst>
            <a:gs pos="0">
              <a:schemeClr val="accent6">
                <a:tint val="65000"/>
                <a:shade val="92000"/>
                <a:satMod val="130000"/>
              </a:schemeClr>
            </a:gs>
            <a:gs pos="45000">
              <a:schemeClr val="accent6">
                <a:tint val="60000"/>
                <a:shade val="99000"/>
                <a:satMod val="120000"/>
              </a:schemeClr>
            </a:gs>
            <a:gs pos="100000">
              <a:schemeClr val="accent6">
                <a:tint val="55000"/>
                <a:satMod val="140000"/>
              </a:schemeClr>
            </a:gs>
          </a:gsLst>
          <a:path path="circle">
            <a:fillToRect l="100000" t="100000" r="100000" b="100000"/>
          </a:path>
        </a:grad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s-ES" sz="1200" kern="1200" dirty="0">
              <a:solidFill>
                <a:schemeClr val="tx1"/>
              </a:solidFill>
            </a:rPr>
            <a:t>Propuesta: </a:t>
          </a:r>
          <a:r>
            <a:rPr lang="es-ES" sz="1200" i="1" kern="1200" dirty="0">
              <a:solidFill>
                <a:schemeClr val="tx1"/>
              </a:solidFill>
            </a:rPr>
            <a:t>Designación de técnico asistente a través de listado en BB.DD.</a:t>
          </a:r>
        </a:p>
      </dsp:txBody>
      <dsp:txXfrm>
        <a:off x="2194202" y="2788797"/>
        <a:ext cx="1285886" cy="953061"/>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D119D1-1986-D04D-A75C-282E428E70C1}">
      <dsp:nvSpPr>
        <dsp:cNvPr id="0" name=""/>
        <dsp:cNvSpPr/>
      </dsp:nvSpPr>
      <dsp:spPr>
        <a:xfrm>
          <a:off x="3263730" y="3332445"/>
          <a:ext cx="244360" cy="600490"/>
        </a:xfrm>
        <a:custGeom>
          <a:avLst/>
          <a:gdLst/>
          <a:ahLst/>
          <a:cxnLst/>
          <a:rect l="0" t="0" r="0" b="0"/>
          <a:pathLst>
            <a:path>
              <a:moveTo>
                <a:pt x="0" y="0"/>
              </a:moveTo>
              <a:lnTo>
                <a:pt x="106317" y="0"/>
              </a:lnTo>
              <a:lnTo>
                <a:pt x="106317" y="405175"/>
              </a:lnTo>
              <a:lnTo>
                <a:pt x="212635" y="405175"/>
              </a:lnTo>
            </a:path>
          </a:pathLst>
        </a:custGeom>
        <a:no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12700" tIns="0" rIns="12700" bIns="0" numCol="1" spcCol="1270" anchor="ctr" anchorCtr="0">
          <a:noAutofit/>
        </a:bodyPr>
        <a:lstStyle/>
        <a:p>
          <a:pPr marL="0" lvl="0" indent="0" algn="ctr" defTabSz="355600">
            <a:lnSpc>
              <a:spcPct val="90000"/>
            </a:lnSpc>
            <a:spcBef>
              <a:spcPct val="0"/>
            </a:spcBef>
            <a:spcAft>
              <a:spcPct val="35000"/>
            </a:spcAft>
            <a:buNone/>
          </a:pPr>
          <a:endParaRPr lang="es-ES_tradnl" sz="800" kern="1200">
            <a:solidFill>
              <a:sysClr val="windowText" lastClr="000000">
                <a:hueOff val="0"/>
                <a:satOff val="0"/>
                <a:lumOff val="0"/>
                <a:alphaOff val="0"/>
              </a:sysClr>
            </a:solidFill>
            <a:latin typeface="+mn-lt"/>
            <a:ea typeface="+mn-ea"/>
            <a:cs typeface="+mn-cs"/>
          </a:endParaRPr>
        </a:p>
      </dsp:txBody>
      <dsp:txXfrm>
        <a:off x="3369703" y="3616483"/>
        <a:ext cx="32415" cy="32415"/>
      </dsp:txXfrm>
    </dsp:sp>
    <dsp:sp modelId="{7CDA6BC4-14E7-BF46-B11C-C2EF901C8954}">
      <dsp:nvSpPr>
        <dsp:cNvPr id="0" name=""/>
        <dsp:cNvSpPr/>
      </dsp:nvSpPr>
      <dsp:spPr>
        <a:xfrm>
          <a:off x="6196058" y="3218595"/>
          <a:ext cx="244360" cy="91440"/>
        </a:xfrm>
        <a:custGeom>
          <a:avLst/>
          <a:gdLst/>
          <a:ahLst/>
          <a:cxnLst/>
          <a:rect l="0" t="0" r="0" b="0"/>
          <a:pathLst>
            <a:path>
              <a:moveTo>
                <a:pt x="0" y="45720"/>
              </a:moveTo>
              <a:lnTo>
                <a:pt x="212635" y="45720"/>
              </a:lnTo>
            </a:path>
          </a:pathLst>
        </a:custGeom>
        <a:noFill/>
        <a:ln w="12700" cap="flat" cmpd="sng" algn="ctr">
          <a:solidFill>
            <a:srgbClr val="DDDDDD">
              <a:shade val="80000"/>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s-ES_tradnl" sz="700" kern="1200">
            <a:solidFill>
              <a:sysClr val="windowText" lastClr="000000">
                <a:hueOff val="0"/>
                <a:satOff val="0"/>
                <a:lumOff val="0"/>
                <a:alphaOff val="0"/>
              </a:sysClr>
            </a:solidFill>
            <a:latin typeface="+mn-lt"/>
            <a:ea typeface="+mn-ea"/>
            <a:cs typeface="+mn-cs"/>
          </a:endParaRPr>
        </a:p>
      </dsp:txBody>
      <dsp:txXfrm>
        <a:off x="6312130" y="3258206"/>
        <a:ext cx="12218" cy="12218"/>
      </dsp:txXfrm>
    </dsp:sp>
    <dsp:sp modelId="{C78B4BF1-E913-D34B-A1E5-23CE49049825}">
      <dsp:nvSpPr>
        <dsp:cNvPr id="0" name=""/>
        <dsp:cNvSpPr/>
      </dsp:nvSpPr>
      <dsp:spPr>
        <a:xfrm>
          <a:off x="4729894" y="3218595"/>
          <a:ext cx="244360" cy="91440"/>
        </a:xfrm>
        <a:custGeom>
          <a:avLst/>
          <a:gdLst/>
          <a:ahLst/>
          <a:cxnLst/>
          <a:rect l="0" t="0" r="0" b="0"/>
          <a:pathLst>
            <a:path>
              <a:moveTo>
                <a:pt x="0" y="45720"/>
              </a:moveTo>
              <a:lnTo>
                <a:pt x="212635" y="45720"/>
              </a:lnTo>
            </a:path>
          </a:pathLst>
        </a:custGeom>
        <a:no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s-ES_tradnl" sz="700" kern="1200">
            <a:solidFill>
              <a:sysClr val="windowText" lastClr="000000">
                <a:hueOff val="0"/>
                <a:satOff val="0"/>
                <a:lumOff val="0"/>
                <a:alphaOff val="0"/>
              </a:sysClr>
            </a:solidFill>
            <a:latin typeface="+mn-lt"/>
            <a:ea typeface="+mn-ea"/>
            <a:cs typeface="+mn-cs"/>
          </a:endParaRPr>
        </a:p>
      </dsp:txBody>
      <dsp:txXfrm>
        <a:off x="4845966" y="3258206"/>
        <a:ext cx="12218" cy="12218"/>
      </dsp:txXfrm>
    </dsp:sp>
    <dsp:sp modelId="{79D21AA9-7813-3D4D-8939-A1BC22EB8160}">
      <dsp:nvSpPr>
        <dsp:cNvPr id="0" name=""/>
        <dsp:cNvSpPr/>
      </dsp:nvSpPr>
      <dsp:spPr>
        <a:xfrm>
          <a:off x="3263730" y="3218595"/>
          <a:ext cx="244360" cy="91440"/>
        </a:xfrm>
        <a:custGeom>
          <a:avLst/>
          <a:gdLst/>
          <a:ahLst/>
          <a:cxnLst/>
          <a:rect l="0" t="0" r="0" b="0"/>
          <a:pathLst>
            <a:path>
              <a:moveTo>
                <a:pt x="0" y="45720"/>
              </a:moveTo>
              <a:lnTo>
                <a:pt x="212635" y="45720"/>
              </a:lnTo>
            </a:path>
          </a:pathLst>
        </a:custGeom>
        <a:no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12700" tIns="0" rIns="12700" bIns="0" numCol="1" spcCol="1270" anchor="ctr" anchorCtr="0">
          <a:noAutofit/>
        </a:bodyPr>
        <a:lstStyle/>
        <a:p>
          <a:pPr marL="0" lvl="0" indent="0" algn="ctr" defTabSz="355600">
            <a:lnSpc>
              <a:spcPct val="90000"/>
            </a:lnSpc>
            <a:spcBef>
              <a:spcPct val="0"/>
            </a:spcBef>
            <a:spcAft>
              <a:spcPct val="35000"/>
            </a:spcAft>
            <a:buNone/>
          </a:pPr>
          <a:endParaRPr lang="es-ES_tradnl" sz="800" kern="1200">
            <a:solidFill>
              <a:sysClr val="windowText" lastClr="000000">
                <a:hueOff val="0"/>
                <a:satOff val="0"/>
                <a:lumOff val="0"/>
                <a:alphaOff val="0"/>
              </a:sysClr>
            </a:solidFill>
            <a:latin typeface="+mn-lt"/>
            <a:ea typeface="+mn-ea"/>
            <a:cs typeface="+mn-cs"/>
          </a:endParaRPr>
        </a:p>
      </dsp:txBody>
      <dsp:txXfrm>
        <a:off x="3379569" y="3257973"/>
        <a:ext cx="12684" cy="12684"/>
      </dsp:txXfrm>
    </dsp:sp>
    <dsp:sp modelId="{D0622EC7-FFB9-DC44-9C22-D16F153A9DEA}">
      <dsp:nvSpPr>
        <dsp:cNvPr id="0" name=""/>
        <dsp:cNvSpPr/>
      </dsp:nvSpPr>
      <dsp:spPr>
        <a:xfrm>
          <a:off x="3263730" y="2663825"/>
          <a:ext cx="244360" cy="668620"/>
        </a:xfrm>
        <a:custGeom>
          <a:avLst/>
          <a:gdLst/>
          <a:ahLst/>
          <a:cxnLst/>
          <a:rect l="0" t="0" r="0" b="0"/>
          <a:pathLst>
            <a:path>
              <a:moveTo>
                <a:pt x="0" y="405175"/>
              </a:moveTo>
              <a:lnTo>
                <a:pt x="106317" y="405175"/>
              </a:lnTo>
              <a:lnTo>
                <a:pt x="106317" y="0"/>
              </a:lnTo>
              <a:lnTo>
                <a:pt x="212635" y="0"/>
              </a:lnTo>
            </a:path>
          </a:pathLst>
        </a:custGeom>
        <a:no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12700" tIns="0" rIns="12700" bIns="0" numCol="1" spcCol="1270" anchor="ctr" anchorCtr="0">
          <a:noAutofit/>
        </a:bodyPr>
        <a:lstStyle/>
        <a:p>
          <a:pPr marL="0" lvl="0" indent="0" algn="ctr" defTabSz="355600">
            <a:lnSpc>
              <a:spcPct val="90000"/>
            </a:lnSpc>
            <a:spcBef>
              <a:spcPct val="0"/>
            </a:spcBef>
            <a:spcAft>
              <a:spcPct val="35000"/>
            </a:spcAft>
            <a:buNone/>
          </a:pPr>
          <a:endParaRPr lang="es-ES_tradnl" sz="800" kern="1200">
            <a:solidFill>
              <a:sysClr val="windowText" lastClr="000000">
                <a:hueOff val="0"/>
                <a:satOff val="0"/>
                <a:lumOff val="0"/>
                <a:alphaOff val="0"/>
              </a:sysClr>
            </a:solidFill>
            <a:latin typeface="+mn-lt"/>
            <a:ea typeface="+mn-ea"/>
            <a:cs typeface="+mn-cs"/>
          </a:endParaRPr>
        </a:p>
      </dsp:txBody>
      <dsp:txXfrm>
        <a:off x="3368114" y="2980338"/>
        <a:ext cx="35593" cy="35593"/>
      </dsp:txXfrm>
    </dsp:sp>
    <dsp:sp modelId="{03979AE4-E6A8-FC40-90B0-8137CD0F2DC0}">
      <dsp:nvSpPr>
        <dsp:cNvPr id="0" name=""/>
        <dsp:cNvSpPr/>
      </dsp:nvSpPr>
      <dsp:spPr>
        <a:xfrm>
          <a:off x="2505724" y="2142959"/>
          <a:ext cx="244360" cy="1189486"/>
        </a:xfrm>
        <a:custGeom>
          <a:avLst/>
          <a:gdLst/>
          <a:ahLst/>
          <a:cxnLst/>
          <a:rect l="0" t="0" r="0" b="0"/>
          <a:pathLst>
            <a:path>
              <a:moveTo>
                <a:pt x="0" y="0"/>
              </a:moveTo>
              <a:lnTo>
                <a:pt x="106317" y="0"/>
              </a:lnTo>
              <a:lnTo>
                <a:pt x="106317" y="527899"/>
              </a:lnTo>
              <a:lnTo>
                <a:pt x="212635" y="527899"/>
              </a:lnTo>
            </a:path>
          </a:pathLst>
        </a:custGeom>
        <a:no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12700" tIns="0" rIns="12700" bIns="0" numCol="1" spcCol="1270" anchor="ctr" anchorCtr="0">
          <a:noAutofit/>
        </a:bodyPr>
        <a:lstStyle/>
        <a:p>
          <a:pPr marL="0" lvl="0" indent="0" algn="ctr" defTabSz="355600">
            <a:lnSpc>
              <a:spcPct val="90000"/>
            </a:lnSpc>
            <a:spcBef>
              <a:spcPct val="0"/>
            </a:spcBef>
            <a:spcAft>
              <a:spcPct val="35000"/>
            </a:spcAft>
            <a:buNone/>
          </a:pPr>
          <a:endParaRPr lang="es-ES_tradnl" sz="800" kern="1200">
            <a:solidFill>
              <a:sysClr val="windowText" lastClr="000000"/>
            </a:solidFill>
            <a:latin typeface="+mn-lt"/>
            <a:ea typeface="+mn-ea"/>
            <a:cs typeface="+mn-cs"/>
          </a:endParaRPr>
        </a:p>
      </dsp:txBody>
      <dsp:txXfrm>
        <a:off x="2597546" y="2707344"/>
        <a:ext cx="60716" cy="60716"/>
      </dsp:txXfrm>
    </dsp:sp>
    <dsp:sp modelId="{61471EA7-3315-4A41-B8BE-A614656E5925}">
      <dsp:nvSpPr>
        <dsp:cNvPr id="0" name=""/>
        <dsp:cNvSpPr/>
      </dsp:nvSpPr>
      <dsp:spPr>
        <a:xfrm>
          <a:off x="6211978" y="1878541"/>
          <a:ext cx="244360" cy="91440"/>
        </a:xfrm>
        <a:custGeom>
          <a:avLst/>
          <a:gdLst/>
          <a:ahLst/>
          <a:cxnLst/>
          <a:rect l="0" t="0" r="0" b="0"/>
          <a:pathLst>
            <a:path>
              <a:moveTo>
                <a:pt x="0" y="45720"/>
              </a:moveTo>
              <a:lnTo>
                <a:pt x="212635" y="45720"/>
              </a:lnTo>
            </a:path>
          </a:pathLst>
        </a:custGeom>
        <a:noFill/>
        <a:ln w="12700" cap="flat" cmpd="sng" algn="ctr">
          <a:solidFill>
            <a:srgbClr val="DDDDDD">
              <a:shade val="80000"/>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55600">
            <a:lnSpc>
              <a:spcPct val="90000"/>
            </a:lnSpc>
            <a:spcBef>
              <a:spcPct val="0"/>
            </a:spcBef>
            <a:spcAft>
              <a:spcPct val="35000"/>
            </a:spcAft>
            <a:buNone/>
          </a:pPr>
          <a:endParaRPr lang="es-ES_tradnl" sz="800" kern="1200">
            <a:solidFill>
              <a:sysClr val="windowText" lastClr="000000">
                <a:hueOff val="0"/>
                <a:satOff val="0"/>
                <a:lumOff val="0"/>
                <a:alphaOff val="0"/>
              </a:sysClr>
            </a:solidFill>
            <a:latin typeface="+mn-lt"/>
            <a:ea typeface="+mn-ea"/>
            <a:cs typeface="+mn-cs"/>
          </a:endParaRPr>
        </a:p>
      </dsp:txBody>
      <dsp:txXfrm>
        <a:off x="6328050" y="1918152"/>
        <a:ext cx="12218" cy="12218"/>
      </dsp:txXfrm>
    </dsp:sp>
    <dsp:sp modelId="{FC9A3A9A-6C6A-384C-AFED-58D48D491815}">
      <dsp:nvSpPr>
        <dsp:cNvPr id="0" name=""/>
        <dsp:cNvSpPr/>
      </dsp:nvSpPr>
      <dsp:spPr>
        <a:xfrm>
          <a:off x="4729345" y="1734792"/>
          <a:ext cx="260830" cy="189468"/>
        </a:xfrm>
        <a:custGeom>
          <a:avLst/>
          <a:gdLst/>
          <a:ahLst/>
          <a:cxnLst/>
          <a:rect l="0" t="0" r="0" b="0"/>
          <a:pathLst>
            <a:path>
              <a:moveTo>
                <a:pt x="0" y="45720"/>
              </a:moveTo>
              <a:lnTo>
                <a:pt x="212635" y="45720"/>
              </a:lnTo>
            </a:path>
          </a:pathLst>
        </a:custGeom>
        <a:no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12700" tIns="0" rIns="12700" bIns="0" numCol="1" spcCol="1270" anchor="ctr" anchorCtr="0">
          <a:noAutofit/>
        </a:bodyPr>
        <a:lstStyle/>
        <a:p>
          <a:pPr marL="0" lvl="0" indent="0" algn="ctr" defTabSz="355600">
            <a:lnSpc>
              <a:spcPct val="90000"/>
            </a:lnSpc>
            <a:spcBef>
              <a:spcPct val="0"/>
            </a:spcBef>
            <a:spcAft>
              <a:spcPct val="35000"/>
            </a:spcAft>
            <a:buNone/>
          </a:pPr>
          <a:endParaRPr lang="es-ES_tradnl" sz="800" kern="1200">
            <a:solidFill>
              <a:sysClr val="windowText" lastClr="000000">
                <a:hueOff val="0"/>
                <a:satOff val="0"/>
                <a:lumOff val="0"/>
                <a:alphaOff val="0"/>
              </a:sysClr>
            </a:solidFill>
            <a:latin typeface="+mn-lt"/>
            <a:ea typeface="+mn-ea"/>
            <a:cs typeface="+mn-cs"/>
          </a:endParaRPr>
        </a:p>
      </dsp:txBody>
      <dsp:txXfrm>
        <a:off x="4851700" y="1821467"/>
        <a:ext cx="16119" cy="16119"/>
      </dsp:txXfrm>
    </dsp:sp>
    <dsp:sp modelId="{D5221646-CA60-E248-ABB9-9801F8324FDF}">
      <dsp:nvSpPr>
        <dsp:cNvPr id="0" name=""/>
        <dsp:cNvSpPr/>
      </dsp:nvSpPr>
      <dsp:spPr>
        <a:xfrm>
          <a:off x="3279650" y="1465701"/>
          <a:ext cx="227890" cy="269091"/>
        </a:xfrm>
        <a:custGeom>
          <a:avLst/>
          <a:gdLst/>
          <a:ahLst/>
          <a:cxnLst/>
          <a:rect l="0" t="0" r="0" b="0"/>
          <a:pathLst>
            <a:path>
              <a:moveTo>
                <a:pt x="0" y="0"/>
              </a:moveTo>
              <a:lnTo>
                <a:pt x="106317" y="0"/>
              </a:lnTo>
              <a:lnTo>
                <a:pt x="106317" y="245447"/>
              </a:lnTo>
              <a:lnTo>
                <a:pt x="212635" y="245447"/>
              </a:lnTo>
            </a:path>
          </a:pathLst>
        </a:custGeom>
        <a:no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12700" tIns="0" rIns="12700" bIns="0" numCol="1" spcCol="1270" anchor="ctr" anchorCtr="0">
          <a:noAutofit/>
        </a:bodyPr>
        <a:lstStyle/>
        <a:p>
          <a:pPr marL="0" lvl="0" indent="0" algn="ctr" defTabSz="355600">
            <a:lnSpc>
              <a:spcPct val="90000"/>
            </a:lnSpc>
            <a:spcBef>
              <a:spcPct val="0"/>
            </a:spcBef>
            <a:spcAft>
              <a:spcPct val="35000"/>
            </a:spcAft>
            <a:buNone/>
          </a:pPr>
          <a:endParaRPr lang="es-ES_tradnl" sz="800" kern="1200">
            <a:solidFill>
              <a:sysClr val="windowText" lastClr="000000">
                <a:hueOff val="0"/>
                <a:satOff val="0"/>
                <a:lumOff val="0"/>
                <a:alphaOff val="0"/>
              </a:sysClr>
            </a:solidFill>
            <a:latin typeface="+mn-lt"/>
            <a:ea typeface="+mn-ea"/>
            <a:cs typeface="+mn-cs"/>
          </a:endParaRPr>
        </a:p>
      </dsp:txBody>
      <dsp:txXfrm>
        <a:off x="3384780" y="1591431"/>
        <a:ext cx="17631" cy="17631"/>
      </dsp:txXfrm>
    </dsp:sp>
    <dsp:sp modelId="{1A372358-BD43-6E46-A34A-3FE4D673291F}">
      <dsp:nvSpPr>
        <dsp:cNvPr id="0" name=""/>
        <dsp:cNvSpPr/>
      </dsp:nvSpPr>
      <dsp:spPr>
        <a:xfrm>
          <a:off x="4745814" y="903006"/>
          <a:ext cx="244360" cy="91440"/>
        </a:xfrm>
        <a:custGeom>
          <a:avLst/>
          <a:gdLst/>
          <a:ahLst/>
          <a:cxnLst/>
          <a:rect l="0" t="0" r="0" b="0"/>
          <a:pathLst>
            <a:path>
              <a:moveTo>
                <a:pt x="0" y="45720"/>
              </a:moveTo>
              <a:lnTo>
                <a:pt x="212635" y="45720"/>
              </a:lnTo>
            </a:path>
          </a:pathLst>
        </a:custGeom>
        <a:no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12700" tIns="0" rIns="12700" bIns="0" numCol="1" spcCol="1270" anchor="ctr" anchorCtr="0">
          <a:noAutofit/>
        </a:bodyPr>
        <a:lstStyle/>
        <a:p>
          <a:pPr marL="0" lvl="0" indent="0" algn="ctr" defTabSz="355600">
            <a:lnSpc>
              <a:spcPct val="90000"/>
            </a:lnSpc>
            <a:spcBef>
              <a:spcPct val="0"/>
            </a:spcBef>
            <a:spcAft>
              <a:spcPct val="35000"/>
            </a:spcAft>
            <a:buNone/>
          </a:pPr>
          <a:endParaRPr lang="es-ES_tradnl" sz="800" kern="1200">
            <a:solidFill>
              <a:sysClr val="windowText" lastClr="000000">
                <a:hueOff val="0"/>
                <a:satOff val="0"/>
                <a:lumOff val="0"/>
                <a:alphaOff val="0"/>
              </a:sysClr>
            </a:solidFill>
            <a:latin typeface="+mn-lt"/>
            <a:ea typeface="+mn-ea"/>
            <a:cs typeface="+mn-cs"/>
          </a:endParaRPr>
        </a:p>
      </dsp:txBody>
      <dsp:txXfrm>
        <a:off x="4861886" y="942617"/>
        <a:ext cx="12218" cy="12218"/>
      </dsp:txXfrm>
    </dsp:sp>
    <dsp:sp modelId="{69E0DC41-FC07-4E45-B90B-8895F1BF6D15}">
      <dsp:nvSpPr>
        <dsp:cNvPr id="0" name=""/>
        <dsp:cNvSpPr/>
      </dsp:nvSpPr>
      <dsp:spPr>
        <a:xfrm>
          <a:off x="3279650" y="948726"/>
          <a:ext cx="244360" cy="516975"/>
        </a:xfrm>
        <a:custGeom>
          <a:avLst/>
          <a:gdLst/>
          <a:ahLst/>
          <a:cxnLst/>
          <a:rect l="0" t="0" r="0" b="0"/>
          <a:pathLst>
            <a:path>
              <a:moveTo>
                <a:pt x="0" y="245447"/>
              </a:moveTo>
              <a:lnTo>
                <a:pt x="106317" y="245447"/>
              </a:lnTo>
              <a:lnTo>
                <a:pt x="106317" y="0"/>
              </a:lnTo>
              <a:lnTo>
                <a:pt x="212635" y="0"/>
              </a:lnTo>
            </a:path>
          </a:pathLst>
        </a:custGeom>
        <a:no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12700" tIns="0" rIns="12700" bIns="0" numCol="1" spcCol="1270" anchor="ctr" anchorCtr="0">
          <a:noAutofit/>
        </a:bodyPr>
        <a:lstStyle/>
        <a:p>
          <a:pPr marL="0" lvl="0" indent="0" algn="ctr" defTabSz="355600">
            <a:lnSpc>
              <a:spcPct val="90000"/>
            </a:lnSpc>
            <a:spcBef>
              <a:spcPct val="0"/>
            </a:spcBef>
            <a:spcAft>
              <a:spcPct val="35000"/>
            </a:spcAft>
            <a:buNone/>
          </a:pPr>
          <a:endParaRPr lang="es-ES_tradnl" sz="800" kern="1200">
            <a:solidFill>
              <a:sysClr val="windowText" lastClr="000000">
                <a:hueOff val="0"/>
                <a:satOff val="0"/>
                <a:lumOff val="0"/>
                <a:alphaOff val="0"/>
              </a:sysClr>
            </a:solidFill>
            <a:latin typeface="+mn-lt"/>
            <a:ea typeface="+mn-ea"/>
            <a:cs typeface="+mn-cs"/>
          </a:endParaRPr>
        </a:p>
      </dsp:txBody>
      <dsp:txXfrm>
        <a:off x="3387535" y="1192918"/>
        <a:ext cx="28590" cy="28590"/>
      </dsp:txXfrm>
    </dsp:sp>
    <dsp:sp modelId="{4249F324-017C-6148-ACBE-8E93FD3ABDE1}">
      <dsp:nvSpPr>
        <dsp:cNvPr id="0" name=""/>
        <dsp:cNvSpPr/>
      </dsp:nvSpPr>
      <dsp:spPr>
        <a:xfrm>
          <a:off x="2505724" y="1465701"/>
          <a:ext cx="244360" cy="677258"/>
        </a:xfrm>
        <a:custGeom>
          <a:avLst/>
          <a:gdLst/>
          <a:ahLst/>
          <a:cxnLst/>
          <a:rect l="0" t="0" r="0" b="0"/>
          <a:pathLst>
            <a:path>
              <a:moveTo>
                <a:pt x="0" y="527899"/>
              </a:moveTo>
              <a:lnTo>
                <a:pt x="106317" y="527899"/>
              </a:lnTo>
              <a:lnTo>
                <a:pt x="106317" y="0"/>
              </a:lnTo>
              <a:lnTo>
                <a:pt x="212635" y="0"/>
              </a:lnTo>
            </a:path>
          </a:pathLst>
        </a:custGeom>
        <a:no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12700" tIns="0" rIns="12700" bIns="0" numCol="1" spcCol="1270" anchor="ctr" anchorCtr="0">
          <a:noAutofit/>
        </a:bodyPr>
        <a:lstStyle/>
        <a:p>
          <a:pPr marL="0" lvl="0" indent="0" algn="ctr" defTabSz="355600">
            <a:lnSpc>
              <a:spcPct val="90000"/>
            </a:lnSpc>
            <a:spcBef>
              <a:spcPct val="0"/>
            </a:spcBef>
            <a:spcAft>
              <a:spcPct val="35000"/>
            </a:spcAft>
            <a:buNone/>
          </a:pPr>
          <a:endParaRPr lang="es-ES_tradnl" sz="800" kern="1200">
            <a:solidFill>
              <a:sysClr val="windowText" lastClr="000000"/>
            </a:solidFill>
            <a:latin typeface="+mn-lt"/>
            <a:ea typeface="+mn-ea"/>
            <a:cs typeface="+mn-cs"/>
          </a:endParaRPr>
        </a:p>
      </dsp:txBody>
      <dsp:txXfrm>
        <a:off x="2609904" y="1786331"/>
        <a:ext cx="35999" cy="35999"/>
      </dsp:txXfrm>
    </dsp:sp>
    <dsp:sp modelId="{E28C288C-215A-4FFC-A243-F66CDB4A5C8D}">
      <dsp:nvSpPr>
        <dsp:cNvPr id="0" name=""/>
        <dsp:cNvSpPr/>
      </dsp:nvSpPr>
      <dsp:spPr>
        <a:xfrm>
          <a:off x="3988357" y="190327"/>
          <a:ext cx="227890" cy="131805"/>
        </a:xfrm>
        <a:custGeom>
          <a:avLst/>
          <a:gdLst/>
          <a:ahLst/>
          <a:cxnLst/>
          <a:rect l="0" t="0" r="0" b="0"/>
          <a:pathLst>
            <a:path>
              <a:moveTo>
                <a:pt x="0" y="131805"/>
              </a:moveTo>
              <a:lnTo>
                <a:pt x="113945" y="131805"/>
              </a:lnTo>
              <a:lnTo>
                <a:pt x="113945" y="0"/>
              </a:lnTo>
              <a:lnTo>
                <a:pt x="227890" y="0"/>
              </a:lnTo>
            </a:path>
          </a:pathLst>
        </a:custGeom>
        <a:no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4095721" y="249648"/>
        <a:ext cx="13163" cy="13163"/>
      </dsp:txXfrm>
    </dsp:sp>
    <dsp:sp modelId="{6DBFD508-96FA-42E3-90C5-3DE87F51F5C7}">
      <dsp:nvSpPr>
        <dsp:cNvPr id="0" name=""/>
        <dsp:cNvSpPr/>
      </dsp:nvSpPr>
      <dsp:spPr>
        <a:xfrm>
          <a:off x="2505724" y="322133"/>
          <a:ext cx="260830" cy="1820826"/>
        </a:xfrm>
        <a:custGeom>
          <a:avLst/>
          <a:gdLst/>
          <a:ahLst/>
          <a:cxnLst/>
          <a:rect l="0" t="0" r="0" b="0"/>
          <a:pathLst>
            <a:path>
              <a:moveTo>
                <a:pt x="0" y="1820826"/>
              </a:moveTo>
              <a:lnTo>
                <a:pt x="130415" y="1820826"/>
              </a:lnTo>
              <a:lnTo>
                <a:pt x="130415" y="0"/>
              </a:lnTo>
              <a:lnTo>
                <a:pt x="260830" y="0"/>
              </a:lnTo>
            </a:path>
          </a:pathLst>
        </a:custGeom>
        <a:no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es-ES" sz="600" kern="1200"/>
        </a:p>
      </dsp:txBody>
      <dsp:txXfrm>
        <a:off x="2590154" y="1186561"/>
        <a:ext cx="91970" cy="91970"/>
      </dsp:txXfrm>
    </dsp:sp>
    <dsp:sp modelId="{DB35B943-E8D9-8D49-8252-B352932EDC1F}">
      <dsp:nvSpPr>
        <dsp:cNvPr id="0" name=""/>
        <dsp:cNvSpPr/>
      </dsp:nvSpPr>
      <dsp:spPr>
        <a:xfrm>
          <a:off x="1861296" y="2097239"/>
          <a:ext cx="244360" cy="91440"/>
        </a:xfrm>
        <a:custGeom>
          <a:avLst/>
          <a:gdLst/>
          <a:ahLst/>
          <a:cxnLst/>
          <a:rect l="0" t="0" r="0" b="0"/>
          <a:pathLst>
            <a:path>
              <a:moveTo>
                <a:pt x="0" y="45720"/>
              </a:moveTo>
              <a:lnTo>
                <a:pt x="212635" y="45720"/>
              </a:lnTo>
            </a:path>
          </a:pathLst>
        </a:custGeom>
        <a:no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12700" tIns="0" rIns="12700" bIns="0" numCol="1" spcCol="1270" anchor="ctr" anchorCtr="0">
          <a:noAutofit/>
        </a:bodyPr>
        <a:lstStyle/>
        <a:p>
          <a:pPr marL="0" lvl="0" indent="0" algn="ctr" defTabSz="355600">
            <a:lnSpc>
              <a:spcPct val="90000"/>
            </a:lnSpc>
            <a:spcBef>
              <a:spcPct val="0"/>
            </a:spcBef>
            <a:spcAft>
              <a:spcPct val="35000"/>
            </a:spcAft>
            <a:buNone/>
          </a:pPr>
          <a:endParaRPr lang="es-ES_tradnl" sz="800" kern="1200">
            <a:solidFill>
              <a:sysClr val="windowText" lastClr="000000"/>
            </a:solidFill>
            <a:latin typeface="+mn-lt"/>
            <a:ea typeface="+mn-ea"/>
            <a:cs typeface="+mn-cs"/>
          </a:endParaRPr>
        </a:p>
      </dsp:txBody>
      <dsp:txXfrm>
        <a:off x="1977367" y="2136850"/>
        <a:ext cx="12218" cy="12218"/>
      </dsp:txXfrm>
    </dsp:sp>
    <dsp:sp modelId="{AC1A9DFC-2180-4A3D-83F8-E5AAAE49D05D}">
      <dsp:nvSpPr>
        <dsp:cNvPr id="0" name=""/>
        <dsp:cNvSpPr/>
      </dsp:nvSpPr>
      <dsp:spPr>
        <a:xfrm>
          <a:off x="395132" y="2097239"/>
          <a:ext cx="244360" cy="91440"/>
        </a:xfrm>
        <a:custGeom>
          <a:avLst/>
          <a:gdLst/>
          <a:ahLst/>
          <a:cxnLst/>
          <a:rect l="0" t="0" r="0" b="0"/>
          <a:pathLst>
            <a:path>
              <a:moveTo>
                <a:pt x="0" y="45720"/>
              </a:moveTo>
              <a:lnTo>
                <a:pt x="244360" y="45720"/>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_tradnl" sz="500" kern="1200">
            <a:solidFill>
              <a:sysClr val="windowText" lastClr="000000"/>
            </a:solidFill>
            <a:latin typeface="+mn-lt"/>
          </a:endParaRPr>
        </a:p>
      </dsp:txBody>
      <dsp:txXfrm>
        <a:off x="511203" y="2136850"/>
        <a:ext cx="12218" cy="12218"/>
      </dsp:txXfrm>
    </dsp:sp>
    <dsp:sp modelId="{F3AAC150-3AA9-4F37-A97B-D95A9984FBCF}">
      <dsp:nvSpPr>
        <dsp:cNvPr id="0" name=""/>
        <dsp:cNvSpPr/>
      </dsp:nvSpPr>
      <dsp:spPr>
        <a:xfrm rot="16200000">
          <a:off x="-1658514" y="1956709"/>
          <a:ext cx="3734793" cy="372501"/>
        </a:xfrm>
        <a:prstGeom prst="rect">
          <a:avLst/>
        </a:prstGeom>
        <a:gradFill rotWithShape="1">
          <a:gsLst>
            <a:gs pos="0">
              <a:schemeClr val="accent6">
                <a:tint val="65000"/>
                <a:shade val="92000"/>
                <a:satMod val="130000"/>
              </a:schemeClr>
            </a:gs>
            <a:gs pos="45000">
              <a:schemeClr val="accent6">
                <a:tint val="60000"/>
                <a:shade val="99000"/>
                <a:satMod val="120000"/>
              </a:schemeClr>
            </a:gs>
            <a:gs pos="100000">
              <a:schemeClr val="accent6">
                <a:tint val="55000"/>
                <a:satMod val="140000"/>
              </a:schemeClr>
            </a:gs>
          </a:gsLst>
          <a:path path="circle">
            <a:fillToRect l="100000" t="100000" r="100000" b="100000"/>
          </a:path>
        </a:grad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s-ES_tradnl" sz="2400" b="1" kern="1200" dirty="0">
              <a:solidFill>
                <a:sysClr val="windowText" lastClr="000000"/>
              </a:solidFill>
              <a:latin typeface="+mn-lt"/>
              <a:ea typeface="+mn-ea"/>
              <a:cs typeface="+mn-cs"/>
            </a:rPr>
            <a:t>CONTROL FINANCIERO</a:t>
          </a:r>
        </a:p>
      </dsp:txBody>
      <dsp:txXfrm>
        <a:off x="-1658514" y="1956709"/>
        <a:ext cx="3734793" cy="372501"/>
      </dsp:txXfrm>
    </dsp:sp>
    <dsp:sp modelId="{F4FF051F-6FCC-4E33-B8FD-FCAB68384370}">
      <dsp:nvSpPr>
        <dsp:cNvPr id="0" name=""/>
        <dsp:cNvSpPr/>
      </dsp:nvSpPr>
      <dsp:spPr>
        <a:xfrm>
          <a:off x="639492" y="1956709"/>
          <a:ext cx="1221803" cy="372501"/>
        </a:xfrm>
        <a:prstGeom prst="rect">
          <a:avLst/>
        </a:prstGeom>
        <a:gradFill rotWithShape="1">
          <a:gsLst>
            <a:gs pos="0">
              <a:schemeClr val="accent6">
                <a:tint val="65000"/>
                <a:shade val="92000"/>
                <a:satMod val="130000"/>
              </a:schemeClr>
            </a:gs>
            <a:gs pos="45000">
              <a:schemeClr val="accent6">
                <a:tint val="60000"/>
                <a:shade val="99000"/>
                <a:satMod val="120000"/>
              </a:schemeClr>
            </a:gs>
            <a:gs pos="100000">
              <a:schemeClr val="accent6">
                <a:tint val="55000"/>
                <a:satMod val="140000"/>
              </a:schemeClr>
            </a:gs>
          </a:gsLst>
          <a:path path="circle">
            <a:fillToRect l="100000" t="100000" r="100000" b="100000"/>
          </a:path>
        </a:grad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s-ES_tradnl" sz="2400" b="1" kern="1200" dirty="0">
              <a:solidFill>
                <a:sysClr val="windowText" lastClr="000000"/>
              </a:solidFill>
              <a:latin typeface="+mn-lt"/>
              <a:ea typeface="+mn-ea"/>
              <a:cs typeface="+mn-cs"/>
            </a:rPr>
            <a:t>DCCF</a:t>
          </a:r>
        </a:p>
      </dsp:txBody>
      <dsp:txXfrm>
        <a:off x="639492" y="1956709"/>
        <a:ext cx="1221803" cy="372501"/>
      </dsp:txXfrm>
    </dsp:sp>
    <dsp:sp modelId="{AA50CFEF-47C6-C640-A2A2-F4068B189B8B}">
      <dsp:nvSpPr>
        <dsp:cNvPr id="0" name=""/>
        <dsp:cNvSpPr/>
      </dsp:nvSpPr>
      <dsp:spPr>
        <a:xfrm>
          <a:off x="2105656" y="1459809"/>
          <a:ext cx="400067" cy="1366300"/>
        </a:xfrm>
        <a:prstGeom prst="rect">
          <a:avLst/>
        </a:prstGeom>
        <a:gradFill rotWithShape="1">
          <a:gsLst>
            <a:gs pos="0">
              <a:schemeClr val="accent6">
                <a:tint val="65000"/>
                <a:shade val="92000"/>
                <a:satMod val="130000"/>
              </a:schemeClr>
            </a:gs>
            <a:gs pos="45000">
              <a:schemeClr val="accent6">
                <a:tint val="60000"/>
                <a:shade val="99000"/>
                <a:satMod val="120000"/>
              </a:schemeClr>
            </a:gs>
            <a:gs pos="100000">
              <a:schemeClr val="accent6">
                <a:tint val="55000"/>
                <a:satMod val="140000"/>
              </a:schemeClr>
            </a:gs>
          </a:gsLst>
          <a:path path="circle">
            <a:fillToRect l="100000" t="100000" r="100000" b="100000"/>
          </a:path>
        </a:grad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s-ES_tradnl" sz="1100" kern="1200" dirty="0">
              <a:solidFill>
                <a:sysClr val="windowText" lastClr="000000"/>
              </a:solidFill>
              <a:latin typeface="+mn-lt"/>
              <a:ea typeface="+mn-ea"/>
              <a:cs typeface="+mn-cs"/>
            </a:rPr>
            <a:t>SGCF</a:t>
          </a:r>
        </a:p>
      </dsp:txBody>
      <dsp:txXfrm>
        <a:off x="2105656" y="1459809"/>
        <a:ext cx="400067" cy="1366300"/>
      </dsp:txXfrm>
    </dsp:sp>
    <dsp:sp modelId="{BEEDB26E-CB01-46BE-B0B4-3B50971765CC}">
      <dsp:nvSpPr>
        <dsp:cNvPr id="0" name=""/>
        <dsp:cNvSpPr/>
      </dsp:nvSpPr>
      <dsp:spPr>
        <a:xfrm>
          <a:off x="2766554" y="135882"/>
          <a:ext cx="1221803" cy="372501"/>
        </a:xfrm>
        <a:prstGeom prst="rect">
          <a:avLst/>
        </a:prstGeom>
        <a:gradFill rotWithShape="1">
          <a:gsLst>
            <a:gs pos="0">
              <a:schemeClr val="accent6">
                <a:tint val="65000"/>
                <a:shade val="92000"/>
                <a:satMod val="130000"/>
              </a:schemeClr>
            </a:gs>
            <a:gs pos="45000">
              <a:schemeClr val="accent6">
                <a:tint val="60000"/>
                <a:shade val="99000"/>
                <a:satMod val="120000"/>
              </a:schemeClr>
            </a:gs>
            <a:gs pos="100000">
              <a:schemeClr val="accent6">
                <a:tint val="55000"/>
                <a:satMod val="140000"/>
              </a:schemeClr>
            </a:gs>
          </a:gsLst>
          <a:path path="circle">
            <a:fillToRect l="100000" t="100000" r="100000" b="100000"/>
          </a:path>
        </a:grad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s-ES_tradnl" sz="1100" kern="1200" dirty="0">
              <a:solidFill>
                <a:sysClr val="windowText" lastClr="000000"/>
              </a:solidFill>
              <a:latin typeface="+mn-lt"/>
              <a:ea typeface="+mn-ea"/>
              <a:cs typeface="+mn-cs"/>
            </a:rPr>
            <a:t>Unidad de normalización</a:t>
          </a:r>
        </a:p>
      </dsp:txBody>
      <dsp:txXfrm>
        <a:off x="2766554" y="135882"/>
        <a:ext cx="1221803" cy="372501"/>
      </dsp:txXfrm>
    </dsp:sp>
    <dsp:sp modelId="{F31030AF-F082-4AAF-8C55-BE1268560619}">
      <dsp:nvSpPr>
        <dsp:cNvPr id="0" name=""/>
        <dsp:cNvSpPr/>
      </dsp:nvSpPr>
      <dsp:spPr>
        <a:xfrm>
          <a:off x="4216248" y="4076"/>
          <a:ext cx="1221803" cy="372501"/>
        </a:xfrm>
        <a:prstGeom prst="rect">
          <a:avLst/>
        </a:prstGeom>
        <a:solidFill>
          <a:schemeClr val="lt1"/>
        </a:solidFill>
        <a:ln w="15875" cap="flat" cmpd="sng"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s-ES_tradnl" sz="1100" kern="1200" dirty="0">
              <a:solidFill>
                <a:sysClr val="windowText" lastClr="000000"/>
              </a:solidFill>
              <a:latin typeface="+mn-lt"/>
              <a:ea typeface="+mn-ea"/>
              <a:cs typeface="+mn-cs"/>
            </a:rPr>
            <a:t>Análisis de datos</a:t>
          </a:r>
        </a:p>
      </dsp:txBody>
      <dsp:txXfrm>
        <a:off x="4216248" y="4076"/>
        <a:ext cx="1221803" cy="372501"/>
      </dsp:txXfrm>
    </dsp:sp>
    <dsp:sp modelId="{D141C427-59FE-0A43-A44D-21B1768EC80F}">
      <dsp:nvSpPr>
        <dsp:cNvPr id="0" name=""/>
        <dsp:cNvSpPr/>
      </dsp:nvSpPr>
      <dsp:spPr>
        <a:xfrm>
          <a:off x="2750084" y="1138318"/>
          <a:ext cx="529566" cy="654767"/>
        </a:xfrm>
        <a:prstGeom prst="rect">
          <a:avLst/>
        </a:prstGeom>
        <a:gradFill rotWithShape="1">
          <a:gsLst>
            <a:gs pos="0">
              <a:schemeClr val="accent6">
                <a:tint val="65000"/>
                <a:shade val="92000"/>
                <a:satMod val="130000"/>
              </a:schemeClr>
            </a:gs>
            <a:gs pos="45000">
              <a:schemeClr val="accent6">
                <a:tint val="60000"/>
                <a:shade val="99000"/>
                <a:satMod val="120000"/>
              </a:schemeClr>
            </a:gs>
            <a:gs pos="100000">
              <a:schemeClr val="accent6">
                <a:tint val="55000"/>
                <a:satMod val="140000"/>
              </a:schemeClr>
            </a:gs>
          </a:gsLst>
          <a:path path="circle">
            <a:fillToRect l="100000" t="100000" r="100000" b="100000"/>
          </a:path>
        </a:grad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6985" tIns="6985" rIns="6985" bIns="6985" numCol="1" spcCol="1270" anchor="ctr" anchorCtr="0">
          <a:noAutofit/>
        </a:bodyPr>
        <a:lstStyle/>
        <a:p>
          <a:pPr marL="0" lvl="0" indent="0" algn="ctr" defTabSz="466725">
            <a:lnSpc>
              <a:spcPct val="90000"/>
            </a:lnSpc>
            <a:spcBef>
              <a:spcPct val="0"/>
            </a:spcBef>
            <a:spcAft>
              <a:spcPct val="35000"/>
            </a:spcAft>
            <a:buNone/>
          </a:pPr>
          <a:r>
            <a:rPr lang="es-ES_tradnl" sz="1050" kern="1200" dirty="0">
              <a:solidFill>
                <a:sysClr val="windowText" lastClr="000000"/>
              </a:solidFill>
              <a:latin typeface="+mn-lt"/>
              <a:ea typeface="+mn-ea"/>
              <a:cs typeface="+mn-cs"/>
            </a:rPr>
            <a:t>SCF1/AP</a:t>
          </a:r>
        </a:p>
      </dsp:txBody>
      <dsp:txXfrm>
        <a:off x="2750084" y="1138318"/>
        <a:ext cx="529566" cy="654767"/>
      </dsp:txXfrm>
    </dsp:sp>
    <dsp:sp modelId="{EB3B517B-82DA-4149-BDCD-1D90258E0C91}">
      <dsp:nvSpPr>
        <dsp:cNvPr id="0" name=""/>
        <dsp:cNvSpPr/>
      </dsp:nvSpPr>
      <dsp:spPr>
        <a:xfrm>
          <a:off x="3524011" y="681818"/>
          <a:ext cx="1221803" cy="533816"/>
        </a:xfrm>
        <a:prstGeom prst="rect">
          <a:avLst/>
        </a:prstGeom>
        <a:gradFill rotWithShape="1">
          <a:gsLst>
            <a:gs pos="0">
              <a:schemeClr val="accent6">
                <a:tint val="65000"/>
                <a:shade val="92000"/>
                <a:satMod val="130000"/>
              </a:schemeClr>
            </a:gs>
            <a:gs pos="45000">
              <a:schemeClr val="accent6">
                <a:tint val="60000"/>
                <a:shade val="99000"/>
                <a:satMod val="120000"/>
              </a:schemeClr>
            </a:gs>
            <a:gs pos="100000">
              <a:schemeClr val="accent6">
                <a:tint val="55000"/>
                <a:satMod val="140000"/>
              </a:schemeClr>
            </a:gs>
          </a:gsLst>
          <a:path path="circle">
            <a:fillToRect l="100000" t="100000" r="100000" b="100000"/>
          </a:path>
        </a:grad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s-ES_tradnl" sz="1000" kern="1200" dirty="0">
              <a:solidFill>
                <a:sysClr val="windowText" lastClr="000000"/>
              </a:solidFill>
              <a:latin typeface="+mn-lt"/>
              <a:ea typeface="+mn-ea"/>
              <a:cs typeface="+mn-cs"/>
            </a:rPr>
            <a:t>Auditoria financiera de </a:t>
          </a:r>
          <a:r>
            <a:rPr lang="es-ES_tradnl" sz="1000" kern="1200" dirty="0" err="1">
              <a:solidFill>
                <a:sysClr val="windowText" lastClr="000000"/>
              </a:solidFill>
              <a:latin typeface="+mn-lt"/>
              <a:ea typeface="+mn-ea"/>
              <a:cs typeface="+mn-cs"/>
            </a:rPr>
            <a:t>OO.AA.y</a:t>
          </a:r>
          <a:r>
            <a:rPr lang="es-ES_tradnl" sz="1000" kern="1200" dirty="0">
              <a:solidFill>
                <a:sysClr val="windowText" lastClr="000000"/>
              </a:solidFill>
              <a:latin typeface="+mn-lt"/>
              <a:ea typeface="+mn-ea"/>
              <a:cs typeface="+mn-cs"/>
            </a:rPr>
            <a:t> Consorcios</a:t>
          </a:r>
        </a:p>
      </dsp:txBody>
      <dsp:txXfrm>
        <a:off x="3524011" y="681818"/>
        <a:ext cx="1221803" cy="533816"/>
      </dsp:txXfrm>
    </dsp:sp>
    <dsp:sp modelId="{3D611386-1571-AC42-A621-8B35E6BDEB4C}">
      <dsp:nvSpPr>
        <dsp:cNvPr id="0" name=""/>
        <dsp:cNvSpPr/>
      </dsp:nvSpPr>
      <dsp:spPr>
        <a:xfrm>
          <a:off x="4990175" y="469703"/>
          <a:ext cx="1221803" cy="958046"/>
        </a:xfrm>
        <a:prstGeom prst="rect">
          <a:avLst/>
        </a:prstGeom>
        <a:solidFill>
          <a:sysClr val="window" lastClr="FFFFFF"/>
        </a:solidFill>
        <a:ln w="12700" cap="flat" cmpd="sng" algn="ctr">
          <a:solidFill>
            <a:sysClr val="windowText" lastClr="000000"/>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s-ES_tradnl" sz="1000" kern="1200" dirty="0">
              <a:solidFill>
                <a:sysClr val="windowText" lastClr="000000"/>
              </a:solidFill>
              <a:latin typeface="+mn-lt"/>
              <a:ea typeface="+mn-ea"/>
              <a:cs typeface="+mn-cs"/>
            </a:rPr>
            <a:t>Desde las Cuentas 2019: Primer ejercicio</a:t>
          </a:r>
          <a:br>
            <a:rPr lang="es-ES_tradnl" sz="1000" kern="1200" dirty="0">
              <a:solidFill>
                <a:sysClr val="windowText" lastClr="000000"/>
              </a:solidFill>
              <a:latin typeface="+mn-lt"/>
              <a:ea typeface="+mn-ea"/>
              <a:cs typeface="+mn-cs"/>
            </a:rPr>
          </a:br>
          <a:r>
            <a:rPr lang="es-ES_tradnl" sz="1000" kern="1200" dirty="0">
              <a:solidFill>
                <a:sysClr val="windowText" lastClr="000000"/>
              </a:solidFill>
              <a:latin typeface="+mn-lt"/>
              <a:ea typeface="+mn-ea"/>
              <a:cs typeface="+mn-cs"/>
            </a:rPr>
            <a:t>1 con medios propios, el resto con firma auditora</a:t>
          </a:r>
        </a:p>
      </dsp:txBody>
      <dsp:txXfrm>
        <a:off x="4990175" y="469703"/>
        <a:ext cx="1221803" cy="958046"/>
      </dsp:txXfrm>
    </dsp:sp>
    <dsp:sp modelId="{D76E1C0C-8B28-E043-9A11-CDCC1BF074E4}">
      <dsp:nvSpPr>
        <dsp:cNvPr id="0" name=""/>
        <dsp:cNvSpPr/>
      </dsp:nvSpPr>
      <dsp:spPr>
        <a:xfrm>
          <a:off x="3507541" y="1409469"/>
          <a:ext cx="1221803" cy="650647"/>
        </a:xfrm>
        <a:prstGeom prst="rect">
          <a:avLst/>
        </a:prstGeom>
        <a:gradFill rotWithShape="1">
          <a:gsLst>
            <a:gs pos="0">
              <a:schemeClr val="accent6">
                <a:tint val="65000"/>
                <a:shade val="92000"/>
                <a:satMod val="130000"/>
              </a:schemeClr>
            </a:gs>
            <a:gs pos="45000">
              <a:schemeClr val="accent6">
                <a:tint val="60000"/>
                <a:shade val="99000"/>
                <a:satMod val="120000"/>
              </a:schemeClr>
            </a:gs>
            <a:gs pos="100000">
              <a:schemeClr val="accent6">
                <a:tint val="55000"/>
                <a:satMod val="140000"/>
              </a:schemeClr>
            </a:gs>
          </a:gsLst>
          <a:path path="circle">
            <a:fillToRect l="100000" t="100000" r="100000" b="100000"/>
          </a:path>
        </a:grad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s-ES_tradnl" sz="1000" kern="1200" dirty="0">
              <a:solidFill>
                <a:sysClr val="windowText" lastClr="000000"/>
              </a:solidFill>
              <a:latin typeface="+mn-lt"/>
              <a:ea typeface="+mn-ea"/>
              <a:cs typeface="+mn-cs"/>
            </a:rPr>
            <a:t>Auditorías de cumplimiento y operativas de SS.MM.</a:t>
          </a:r>
        </a:p>
      </dsp:txBody>
      <dsp:txXfrm>
        <a:off x="3507541" y="1409469"/>
        <a:ext cx="1221803" cy="650647"/>
      </dsp:txXfrm>
    </dsp:sp>
    <dsp:sp modelId="{7B28BF8E-5AA2-D443-B7B9-3857854AE4CB}">
      <dsp:nvSpPr>
        <dsp:cNvPr id="0" name=""/>
        <dsp:cNvSpPr/>
      </dsp:nvSpPr>
      <dsp:spPr>
        <a:xfrm>
          <a:off x="4990175" y="1585064"/>
          <a:ext cx="1221803" cy="678395"/>
        </a:xfrm>
        <a:prstGeom prst="rect">
          <a:avLst/>
        </a:prstGeom>
        <a:solidFill>
          <a:sysClr val="window" lastClr="FFFFFF"/>
        </a:solidFill>
        <a:ln w="12700" cap="flat" cmpd="sng" algn="ctr">
          <a:solidFill>
            <a:sysClr val="windowText" lastClr="000000"/>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6985" tIns="6985" rIns="6985" bIns="6985" numCol="1" spcCol="1270" anchor="ctr" anchorCtr="0">
          <a:noAutofit/>
        </a:bodyPr>
        <a:lstStyle/>
        <a:p>
          <a:pPr marL="0" lvl="0" indent="0" algn="ctr" defTabSz="466725">
            <a:lnSpc>
              <a:spcPct val="90000"/>
            </a:lnSpc>
            <a:spcBef>
              <a:spcPct val="0"/>
            </a:spcBef>
            <a:spcAft>
              <a:spcPct val="35000"/>
            </a:spcAft>
            <a:buNone/>
          </a:pPr>
          <a:r>
            <a:rPr lang="es-ES_tradnl" sz="1050" kern="1200" dirty="0">
              <a:solidFill>
                <a:sysClr val="windowText" lastClr="000000"/>
              </a:solidFill>
              <a:latin typeface="+mn-lt"/>
              <a:ea typeface="+mn-ea"/>
              <a:cs typeface="+mn-cs"/>
            </a:rPr>
            <a:t>Desde las Cuentas 2019: Mediante firma auditora contratada por la IGAM</a:t>
          </a:r>
        </a:p>
      </dsp:txBody>
      <dsp:txXfrm>
        <a:off x="4990175" y="1585064"/>
        <a:ext cx="1221803" cy="678395"/>
      </dsp:txXfrm>
    </dsp:sp>
    <dsp:sp modelId="{D27B0446-2DF5-CC4C-8807-036CA2DAF346}">
      <dsp:nvSpPr>
        <dsp:cNvPr id="0" name=""/>
        <dsp:cNvSpPr/>
      </dsp:nvSpPr>
      <dsp:spPr>
        <a:xfrm>
          <a:off x="6456339" y="1520874"/>
          <a:ext cx="1221803" cy="806773"/>
        </a:xfrm>
        <a:prstGeom prst="rect">
          <a:avLst/>
        </a:prstGeom>
        <a:solidFill>
          <a:sysClr val="window" lastClr="FFFFFF"/>
        </a:solidFill>
        <a:ln w="12700" cap="flat" cmpd="sng" algn="ctr">
          <a:solidFill>
            <a:srgbClr val="B2B2B2"/>
          </a:solidFill>
          <a:prstDash val="solid"/>
          <a:miter lim="800000"/>
        </a:ln>
        <a:effectLst/>
      </dsp:spPr>
      <dsp:style>
        <a:lnRef idx="2">
          <a:schemeClr val="accent2"/>
        </a:lnRef>
        <a:fillRef idx="1">
          <a:schemeClr val="lt1"/>
        </a:fillRef>
        <a:effectRef idx="0">
          <a:schemeClr val="accent2"/>
        </a:effectRef>
        <a:fontRef idx="minor">
          <a:schemeClr val="dk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s-ES_tradnl" sz="1000" kern="1200" dirty="0">
              <a:solidFill>
                <a:sysClr val="windowText" lastClr="000000"/>
              </a:solidFill>
              <a:latin typeface="+mn-lt"/>
              <a:ea typeface="+mn-ea"/>
              <a:cs typeface="+mn-cs"/>
            </a:rPr>
            <a:t>Reformulación del actual modelo </a:t>
          </a:r>
          <a:r>
            <a:rPr lang="es-ES_tradnl" sz="1000" kern="1200" dirty="0" err="1">
              <a:solidFill>
                <a:sysClr val="windowText" lastClr="000000"/>
              </a:solidFill>
              <a:latin typeface="+mn-lt"/>
              <a:ea typeface="+mn-ea"/>
              <a:cs typeface="+mn-cs"/>
            </a:rPr>
            <a:t>sectorializando</a:t>
          </a:r>
          <a:r>
            <a:rPr lang="es-ES_tradnl" sz="1000" kern="1200" dirty="0">
              <a:solidFill>
                <a:sysClr val="windowText" lastClr="000000"/>
              </a:solidFill>
              <a:latin typeface="+mn-lt"/>
              <a:ea typeface="+mn-ea"/>
              <a:cs typeface="+mn-cs"/>
            </a:rPr>
            <a:t> los objetivos de auditoría previo análisis de riesgos</a:t>
          </a:r>
        </a:p>
      </dsp:txBody>
      <dsp:txXfrm>
        <a:off x="6456339" y="1520874"/>
        <a:ext cx="1221803" cy="806773"/>
      </dsp:txXfrm>
    </dsp:sp>
    <dsp:sp modelId="{D48CB1E3-F5B1-774B-805B-97A95048ADBF}">
      <dsp:nvSpPr>
        <dsp:cNvPr id="0" name=""/>
        <dsp:cNvSpPr/>
      </dsp:nvSpPr>
      <dsp:spPr>
        <a:xfrm>
          <a:off x="2750084" y="2383048"/>
          <a:ext cx="513646" cy="1898794"/>
        </a:xfrm>
        <a:prstGeom prst="rect">
          <a:avLst/>
        </a:prstGeom>
        <a:gradFill rotWithShape="1">
          <a:gsLst>
            <a:gs pos="0">
              <a:schemeClr val="accent6">
                <a:tint val="65000"/>
                <a:shade val="92000"/>
                <a:satMod val="130000"/>
              </a:schemeClr>
            </a:gs>
            <a:gs pos="45000">
              <a:schemeClr val="accent6">
                <a:tint val="60000"/>
                <a:shade val="99000"/>
                <a:satMod val="120000"/>
              </a:schemeClr>
            </a:gs>
            <a:gs pos="100000">
              <a:schemeClr val="accent6">
                <a:tint val="55000"/>
                <a:satMod val="140000"/>
              </a:schemeClr>
            </a:gs>
          </a:gsLst>
          <a:path path="circle">
            <a:fillToRect l="100000" t="100000" r="100000" b="100000"/>
          </a:path>
        </a:grad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6985" tIns="6985" rIns="6985" bIns="6985" numCol="1" spcCol="1270" anchor="ctr" anchorCtr="0">
          <a:noAutofit/>
        </a:bodyPr>
        <a:lstStyle/>
        <a:p>
          <a:pPr marL="0" lvl="0" indent="0" algn="ctr" defTabSz="466725">
            <a:lnSpc>
              <a:spcPct val="90000"/>
            </a:lnSpc>
            <a:spcBef>
              <a:spcPct val="0"/>
            </a:spcBef>
            <a:spcAft>
              <a:spcPct val="35000"/>
            </a:spcAft>
            <a:buNone/>
          </a:pPr>
          <a:r>
            <a:rPr lang="es-ES_tradnl" sz="1050" kern="1200" dirty="0">
              <a:solidFill>
                <a:sysClr val="windowText" lastClr="000000"/>
              </a:solidFill>
              <a:latin typeface="+mn-lt"/>
              <a:ea typeface="+mn-ea"/>
              <a:cs typeface="+mn-cs"/>
            </a:rPr>
            <a:t>SCF2/CP</a:t>
          </a:r>
        </a:p>
      </dsp:txBody>
      <dsp:txXfrm>
        <a:off x="2750084" y="2383048"/>
        <a:ext cx="513646" cy="1898794"/>
      </dsp:txXfrm>
    </dsp:sp>
    <dsp:sp modelId="{6D187CB4-AEB3-5043-8EF4-6AF22C602D92}">
      <dsp:nvSpPr>
        <dsp:cNvPr id="0" name=""/>
        <dsp:cNvSpPr/>
      </dsp:nvSpPr>
      <dsp:spPr>
        <a:xfrm>
          <a:off x="3508091" y="2342710"/>
          <a:ext cx="1221803" cy="642228"/>
        </a:xfrm>
        <a:prstGeom prst="rect">
          <a:avLst/>
        </a:prstGeom>
        <a:gradFill rotWithShape="1">
          <a:gsLst>
            <a:gs pos="0">
              <a:schemeClr val="accent6">
                <a:tint val="65000"/>
                <a:shade val="92000"/>
                <a:satMod val="130000"/>
              </a:schemeClr>
            </a:gs>
            <a:gs pos="45000">
              <a:schemeClr val="accent6">
                <a:tint val="60000"/>
                <a:shade val="99000"/>
                <a:satMod val="120000"/>
              </a:schemeClr>
            </a:gs>
            <a:gs pos="100000">
              <a:schemeClr val="accent6">
                <a:tint val="55000"/>
                <a:satMod val="140000"/>
              </a:schemeClr>
            </a:gs>
          </a:gsLst>
          <a:path path="circle">
            <a:fillToRect l="100000" t="100000" r="100000" b="100000"/>
          </a:path>
        </a:grad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s-ES_tradnl" sz="1000" kern="1200" dirty="0" err="1">
              <a:solidFill>
                <a:sysClr val="windowText" lastClr="000000"/>
              </a:solidFill>
              <a:latin typeface="+mn-lt"/>
              <a:ea typeface="+mn-ea"/>
              <a:cs typeface="+mn-cs"/>
            </a:rPr>
            <a:t>CPermanente</a:t>
          </a:r>
          <a:r>
            <a:rPr lang="es-ES_tradnl" sz="1000" kern="1200" dirty="0">
              <a:solidFill>
                <a:sysClr val="windowText" lastClr="000000"/>
              </a:solidFill>
              <a:latin typeface="+mn-lt"/>
              <a:ea typeface="+mn-ea"/>
              <a:cs typeface="+mn-cs"/>
            </a:rPr>
            <a:t> del Art. 32.1 rd424 (Ayuntamiento, OO.AA. y Consorcios)</a:t>
          </a:r>
        </a:p>
      </dsp:txBody>
      <dsp:txXfrm>
        <a:off x="3508091" y="2342710"/>
        <a:ext cx="1221803" cy="642228"/>
      </dsp:txXfrm>
    </dsp:sp>
    <dsp:sp modelId="{C8D55DE3-A009-EB40-9C9C-7376E6E40E7B}">
      <dsp:nvSpPr>
        <dsp:cNvPr id="0" name=""/>
        <dsp:cNvSpPr/>
      </dsp:nvSpPr>
      <dsp:spPr>
        <a:xfrm>
          <a:off x="3508091" y="3078065"/>
          <a:ext cx="1221803" cy="372501"/>
        </a:xfrm>
        <a:prstGeom prst="rect">
          <a:avLst/>
        </a:prstGeom>
        <a:gradFill rotWithShape="1">
          <a:gsLst>
            <a:gs pos="0">
              <a:schemeClr val="accent6">
                <a:tint val="65000"/>
                <a:shade val="92000"/>
                <a:satMod val="130000"/>
              </a:schemeClr>
            </a:gs>
            <a:gs pos="45000">
              <a:schemeClr val="accent6">
                <a:tint val="60000"/>
                <a:shade val="99000"/>
                <a:satMod val="120000"/>
              </a:schemeClr>
            </a:gs>
            <a:gs pos="100000">
              <a:schemeClr val="accent6">
                <a:tint val="55000"/>
                <a:satMod val="140000"/>
              </a:schemeClr>
            </a:gs>
          </a:gsLst>
          <a:path path="circle">
            <a:fillToRect l="100000" t="100000" r="100000" b="100000"/>
          </a:path>
        </a:grad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6985" tIns="6985" rIns="6985" bIns="6985" numCol="1" spcCol="1270" anchor="ctr" anchorCtr="0">
          <a:noAutofit/>
        </a:bodyPr>
        <a:lstStyle/>
        <a:p>
          <a:pPr marL="0" lvl="0" indent="0" algn="ctr" defTabSz="466725">
            <a:lnSpc>
              <a:spcPct val="90000"/>
            </a:lnSpc>
            <a:spcBef>
              <a:spcPct val="0"/>
            </a:spcBef>
            <a:spcAft>
              <a:spcPct val="35000"/>
            </a:spcAft>
            <a:buNone/>
          </a:pPr>
          <a:r>
            <a:rPr lang="es-ES_tradnl" sz="1050" kern="1200" dirty="0">
              <a:solidFill>
                <a:sysClr val="windowText" lastClr="000000"/>
              </a:solidFill>
              <a:latin typeface="+mn-lt"/>
              <a:ea typeface="+mn-ea"/>
              <a:cs typeface="+mn-cs"/>
            </a:rPr>
            <a:t>Auditorias: RCF y DA 3ª LO 9/2013</a:t>
          </a:r>
        </a:p>
      </dsp:txBody>
      <dsp:txXfrm>
        <a:off x="3508091" y="3078065"/>
        <a:ext cx="1221803" cy="372501"/>
      </dsp:txXfrm>
    </dsp:sp>
    <dsp:sp modelId="{A7BDA7A4-7BA7-D648-B1CE-31772F09509F}">
      <dsp:nvSpPr>
        <dsp:cNvPr id="0" name=""/>
        <dsp:cNvSpPr/>
      </dsp:nvSpPr>
      <dsp:spPr>
        <a:xfrm>
          <a:off x="4974255" y="2691803"/>
          <a:ext cx="1221803" cy="1145023"/>
        </a:xfrm>
        <a:prstGeom prst="rect">
          <a:avLst/>
        </a:prstGeom>
        <a:solidFill>
          <a:sysClr val="window" lastClr="FFFFFF"/>
        </a:solidFill>
        <a:ln w="12700" cap="flat" cmpd="sng" algn="ctr">
          <a:solidFill>
            <a:sysClr val="windowText" lastClr="000000"/>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6985" tIns="6985" rIns="6985" bIns="6985" numCol="1" spcCol="1270" anchor="ctr" anchorCtr="0">
          <a:noAutofit/>
        </a:bodyPr>
        <a:lstStyle/>
        <a:p>
          <a:pPr marL="0" lvl="0" indent="0" algn="ctr" defTabSz="466725">
            <a:lnSpc>
              <a:spcPct val="90000"/>
            </a:lnSpc>
            <a:spcBef>
              <a:spcPct val="0"/>
            </a:spcBef>
            <a:spcAft>
              <a:spcPct val="35000"/>
            </a:spcAft>
            <a:buNone/>
          </a:pPr>
          <a:r>
            <a:rPr lang="es-ES_tradnl" sz="1050" kern="1200" dirty="0">
              <a:solidFill>
                <a:sysClr val="windowText" lastClr="000000"/>
              </a:solidFill>
              <a:latin typeface="+mn-lt"/>
              <a:ea typeface="+mn-ea"/>
              <a:cs typeface="+mn-cs"/>
            </a:rPr>
            <a:t>Organizados a través de Equipos de Auditoría: </a:t>
          </a:r>
          <a:br>
            <a:rPr lang="es-ES_tradnl" sz="1050" kern="1200" dirty="0">
              <a:solidFill>
                <a:sysClr val="windowText" lastClr="000000"/>
              </a:solidFill>
              <a:latin typeface="+mn-lt"/>
              <a:ea typeface="+mn-ea"/>
              <a:cs typeface="+mn-cs"/>
            </a:rPr>
          </a:br>
          <a:r>
            <a:rPr lang="es-ES_tradnl" sz="1050" kern="1200" dirty="0">
              <a:solidFill>
                <a:sysClr val="windowText" lastClr="000000"/>
              </a:solidFill>
              <a:latin typeface="+mn-lt"/>
              <a:ea typeface="+mn-ea"/>
              <a:cs typeface="+mn-cs"/>
            </a:rPr>
            <a:t>1 Técnico, 1 Negociado y 2 Auxiliares</a:t>
          </a:r>
        </a:p>
      </dsp:txBody>
      <dsp:txXfrm>
        <a:off x="4974255" y="2691803"/>
        <a:ext cx="1221803" cy="1145023"/>
      </dsp:txXfrm>
    </dsp:sp>
    <dsp:sp modelId="{FEAD60AF-CD41-DF44-BBB3-149B119CC513}">
      <dsp:nvSpPr>
        <dsp:cNvPr id="0" name=""/>
        <dsp:cNvSpPr/>
      </dsp:nvSpPr>
      <dsp:spPr>
        <a:xfrm>
          <a:off x="6440419" y="2421256"/>
          <a:ext cx="1221803" cy="1686118"/>
        </a:xfrm>
        <a:prstGeom prst="rect">
          <a:avLst/>
        </a:prstGeom>
        <a:solidFill>
          <a:sysClr val="window" lastClr="FFFFFF"/>
        </a:solidFill>
        <a:ln w="12700" cap="flat" cmpd="sng" algn="ctr">
          <a:solidFill>
            <a:srgbClr val="B2B2B2"/>
          </a:solidFill>
          <a:prstDash val="solid"/>
          <a:miter lim="800000"/>
        </a:ln>
        <a:effectLst/>
      </dsp:spPr>
      <dsp:style>
        <a:lnRef idx="2">
          <a:schemeClr val="accent2"/>
        </a:lnRef>
        <a:fillRef idx="1">
          <a:schemeClr val="lt1"/>
        </a:fillRef>
        <a:effectRef idx="0">
          <a:schemeClr val="accent2"/>
        </a:effectRef>
        <a:fontRef idx="minor">
          <a:schemeClr val="dk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s-ES_tradnl" sz="1000" kern="1200" dirty="0">
              <a:solidFill>
                <a:sysClr val="windowText" lastClr="000000"/>
              </a:solidFill>
              <a:latin typeface="+mn-lt"/>
              <a:ea typeface="+mn-ea"/>
              <a:cs typeface="+mn-cs"/>
            </a:rPr>
            <a:t>6 EQUIPOS DE AUDITORÍA:</a:t>
          </a:r>
        </a:p>
        <a:p>
          <a:pPr marL="0" lvl="0" indent="0" algn="ctr" defTabSz="444500">
            <a:lnSpc>
              <a:spcPct val="90000"/>
            </a:lnSpc>
            <a:spcBef>
              <a:spcPct val="0"/>
            </a:spcBef>
            <a:spcAft>
              <a:spcPct val="35000"/>
            </a:spcAft>
            <a:buNone/>
          </a:pPr>
          <a:r>
            <a:rPr lang="es-ES_tradnl" sz="1000" kern="1200" dirty="0">
              <a:solidFill>
                <a:sysClr val="windowText" lastClr="000000"/>
              </a:solidFill>
              <a:latin typeface="+mn-lt"/>
              <a:ea typeface="+mn-ea"/>
              <a:cs typeface="+mn-cs"/>
            </a:rPr>
            <a:t>De Auditoría operativa</a:t>
          </a:r>
          <a:br>
            <a:rPr lang="es-ES_tradnl" sz="1000" kern="1200" dirty="0">
              <a:solidFill>
                <a:sysClr val="windowText" lastClr="000000"/>
              </a:solidFill>
              <a:latin typeface="+mn-lt"/>
              <a:ea typeface="+mn-ea"/>
              <a:cs typeface="+mn-cs"/>
            </a:rPr>
          </a:br>
          <a:r>
            <a:rPr lang="es-ES_tradnl" sz="1000" kern="1200" dirty="0">
              <a:solidFill>
                <a:sysClr val="windowText" lastClr="000000"/>
              </a:solidFill>
              <a:latin typeface="+mn-lt"/>
              <a:ea typeface="+mn-ea"/>
              <a:cs typeface="+mn-cs"/>
            </a:rPr>
            <a:t>De Gastos de personal</a:t>
          </a:r>
          <a:br>
            <a:rPr lang="es-ES_tradnl" sz="1000" kern="1200" dirty="0">
              <a:solidFill>
                <a:sysClr val="windowText" lastClr="000000"/>
              </a:solidFill>
              <a:latin typeface="+mn-lt"/>
              <a:ea typeface="+mn-ea"/>
              <a:cs typeface="+mn-cs"/>
            </a:rPr>
          </a:br>
          <a:r>
            <a:rPr lang="es-ES_tradnl" sz="1000" kern="1200" dirty="0">
              <a:solidFill>
                <a:sysClr val="windowText" lastClr="000000"/>
              </a:solidFill>
              <a:latin typeface="+mn-lt"/>
              <a:ea typeface="+mn-ea"/>
              <a:cs typeface="+mn-cs"/>
            </a:rPr>
            <a:t>De Contratación</a:t>
          </a:r>
          <a:br>
            <a:rPr lang="es-ES_tradnl" sz="1000" kern="1200" dirty="0">
              <a:solidFill>
                <a:sysClr val="windowText" lastClr="000000"/>
              </a:solidFill>
              <a:latin typeface="+mn-lt"/>
              <a:ea typeface="+mn-ea"/>
              <a:cs typeface="+mn-cs"/>
            </a:rPr>
          </a:br>
          <a:r>
            <a:rPr lang="es-ES_tradnl" sz="1000" kern="1200" dirty="0">
              <a:solidFill>
                <a:sysClr val="windowText" lastClr="000000"/>
              </a:solidFill>
              <a:latin typeface="+mn-lt"/>
              <a:ea typeface="+mn-ea"/>
              <a:cs typeface="+mn-cs"/>
            </a:rPr>
            <a:t>De Ingresos y actividad financiera</a:t>
          </a:r>
          <a:br>
            <a:rPr lang="es-ES_tradnl" sz="1000" kern="1200" dirty="0">
              <a:solidFill>
                <a:sysClr val="windowText" lastClr="000000"/>
              </a:solidFill>
              <a:latin typeface="+mn-lt"/>
              <a:ea typeface="+mn-ea"/>
              <a:cs typeface="+mn-cs"/>
            </a:rPr>
          </a:br>
          <a:r>
            <a:rPr lang="es-ES_tradnl" sz="1000" kern="1200" dirty="0">
              <a:solidFill>
                <a:sysClr val="windowText" lastClr="000000"/>
              </a:solidFill>
              <a:latin typeface="+mn-lt"/>
              <a:ea typeface="+mn-ea"/>
              <a:cs typeface="+mn-cs"/>
            </a:rPr>
            <a:t>De Gestión económica-presupuestaria</a:t>
          </a:r>
          <a:br>
            <a:rPr lang="es-ES_tradnl" sz="1000" kern="1200" dirty="0">
              <a:solidFill>
                <a:sysClr val="windowText" lastClr="000000"/>
              </a:solidFill>
              <a:latin typeface="+mn-lt"/>
              <a:ea typeface="+mn-ea"/>
              <a:cs typeface="+mn-cs"/>
            </a:rPr>
          </a:br>
          <a:r>
            <a:rPr lang="es-ES_tradnl" sz="1000" kern="1200" dirty="0">
              <a:solidFill>
                <a:sysClr val="windowText" lastClr="000000"/>
              </a:solidFill>
              <a:latin typeface="+mn-lt"/>
              <a:ea typeface="+mn-ea"/>
              <a:cs typeface="+mn-cs"/>
            </a:rPr>
            <a:t>De subvenciones</a:t>
          </a:r>
          <a:br>
            <a:rPr lang="es-ES_tradnl" sz="1000" kern="1200" dirty="0">
              <a:solidFill>
                <a:sysClr val="windowText" lastClr="000000"/>
              </a:solidFill>
              <a:latin typeface="+mn-lt"/>
              <a:ea typeface="+mn-ea"/>
              <a:cs typeface="+mn-cs"/>
            </a:rPr>
          </a:br>
          <a:r>
            <a:rPr lang="es-ES_tradnl" sz="1000" kern="1200" dirty="0">
              <a:solidFill>
                <a:sysClr val="windowText" lastClr="000000"/>
              </a:solidFill>
              <a:latin typeface="+mn-lt"/>
              <a:ea typeface="+mn-ea"/>
              <a:cs typeface="+mn-cs"/>
            </a:rPr>
            <a:t>De ATM</a:t>
          </a:r>
        </a:p>
      </dsp:txBody>
      <dsp:txXfrm>
        <a:off x="6440419" y="2421256"/>
        <a:ext cx="1221803" cy="1686118"/>
      </dsp:txXfrm>
    </dsp:sp>
    <dsp:sp modelId="{D845215A-5377-5346-9614-9418021C40B7}">
      <dsp:nvSpPr>
        <dsp:cNvPr id="0" name=""/>
        <dsp:cNvSpPr/>
      </dsp:nvSpPr>
      <dsp:spPr>
        <a:xfrm>
          <a:off x="3508091" y="3543691"/>
          <a:ext cx="1221803" cy="778489"/>
        </a:xfrm>
        <a:prstGeom prst="rect">
          <a:avLst/>
        </a:prstGeom>
        <a:gradFill rotWithShape="1">
          <a:gsLst>
            <a:gs pos="0">
              <a:schemeClr val="accent6">
                <a:tint val="65000"/>
                <a:shade val="92000"/>
                <a:satMod val="130000"/>
              </a:schemeClr>
            </a:gs>
            <a:gs pos="45000">
              <a:schemeClr val="accent6">
                <a:tint val="60000"/>
                <a:shade val="99000"/>
                <a:satMod val="120000"/>
              </a:schemeClr>
            </a:gs>
            <a:gs pos="100000">
              <a:schemeClr val="accent6">
                <a:tint val="55000"/>
                <a:satMod val="140000"/>
              </a:schemeClr>
            </a:gs>
          </a:gsLst>
          <a:path path="circle">
            <a:fillToRect l="100000" t="100000" r="100000" b="100000"/>
          </a:path>
        </a:grad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s-ES_tradnl" sz="1000" kern="1200" dirty="0">
              <a:solidFill>
                <a:sysClr val="windowText" lastClr="000000"/>
              </a:solidFill>
              <a:latin typeface="+mn-lt"/>
              <a:ea typeface="+mn-ea"/>
              <a:cs typeface="+mn-cs"/>
            </a:rPr>
            <a:t>Control financiero sobre beneficiarios de subvenciones y entidades colaboradoras</a:t>
          </a:r>
        </a:p>
      </dsp:txBody>
      <dsp:txXfrm>
        <a:off x="3508091" y="3543691"/>
        <a:ext cx="1221803" cy="77848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C0C071-BBBC-466F-9EC2-0B4DD7CC3C00}">
      <dsp:nvSpPr>
        <dsp:cNvPr id="0" name=""/>
        <dsp:cNvSpPr/>
      </dsp:nvSpPr>
      <dsp:spPr>
        <a:xfrm>
          <a:off x="148280" y="0"/>
          <a:ext cx="2907957" cy="2907957"/>
        </a:xfrm>
        <a:prstGeom prst="ellipse">
          <a:avLst/>
        </a:prstGeom>
        <a:solidFill>
          <a:schemeClr val="accent5">
            <a:shade val="8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896" tIns="56896" rIns="56896" bIns="56896" numCol="1" spcCol="1270" anchor="ctr" anchorCtr="0">
          <a:noAutofit/>
        </a:bodyPr>
        <a:lstStyle/>
        <a:p>
          <a:pPr marL="0" lvl="0" indent="0" algn="ctr" defTabSz="355600">
            <a:lnSpc>
              <a:spcPct val="90000"/>
            </a:lnSpc>
            <a:spcBef>
              <a:spcPct val="0"/>
            </a:spcBef>
            <a:spcAft>
              <a:spcPct val="35000"/>
            </a:spcAft>
            <a:buNone/>
          </a:pPr>
          <a:r>
            <a:rPr lang="es-ES" sz="800" b="1" kern="1200" dirty="0"/>
            <a:t>ANÁLISIS DE DATOS</a:t>
          </a:r>
        </a:p>
      </dsp:txBody>
      <dsp:txXfrm>
        <a:off x="1195727" y="145397"/>
        <a:ext cx="813064" cy="436193"/>
      </dsp:txXfrm>
    </dsp:sp>
    <dsp:sp modelId="{2A73023D-5F9C-402C-91F4-066270E64229}">
      <dsp:nvSpPr>
        <dsp:cNvPr id="0" name=""/>
        <dsp:cNvSpPr/>
      </dsp:nvSpPr>
      <dsp:spPr>
        <a:xfrm>
          <a:off x="439076" y="581591"/>
          <a:ext cx="2326365" cy="2326365"/>
        </a:xfrm>
        <a:prstGeom prst="ellipse">
          <a:avLst/>
        </a:prstGeom>
        <a:solidFill>
          <a:schemeClr val="accent5">
            <a:shade val="80000"/>
            <a:hueOff val="36369"/>
            <a:satOff val="-1679"/>
            <a:lumOff val="8422"/>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896" tIns="56896" rIns="56896" bIns="56896" numCol="1" spcCol="1270" anchor="ctr" anchorCtr="0">
          <a:noAutofit/>
        </a:bodyPr>
        <a:lstStyle/>
        <a:p>
          <a:pPr marL="0" lvl="0" indent="0" algn="ctr" defTabSz="355600">
            <a:lnSpc>
              <a:spcPct val="90000"/>
            </a:lnSpc>
            <a:spcBef>
              <a:spcPct val="0"/>
            </a:spcBef>
            <a:spcAft>
              <a:spcPct val="35000"/>
            </a:spcAft>
            <a:buNone/>
          </a:pPr>
          <a:r>
            <a:rPr lang="es-ES" sz="800" b="1" kern="1200" dirty="0"/>
            <a:t>CONTROL PERMANENTE y </a:t>
          </a:r>
          <a:br>
            <a:rPr lang="es-ES" sz="800" b="1" kern="1200" dirty="0"/>
          </a:br>
          <a:r>
            <a:rPr lang="es-ES" sz="800" b="1" kern="1200" dirty="0"/>
            <a:t>AUDITORIA</a:t>
          </a:r>
        </a:p>
      </dsp:txBody>
      <dsp:txXfrm>
        <a:off x="1195727" y="721173"/>
        <a:ext cx="813064" cy="418745"/>
      </dsp:txXfrm>
    </dsp:sp>
    <dsp:sp modelId="{8C63A4B7-5288-44B6-8F03-B69C297A3739}">
      <dsp:nvSpPr>
        <dsp:cNvPr id="0" name=""/>
        <dsp:cNvSpPr/>
      </dsp:nvSpPr>
      <dsp:spPr>
        <a:xfrm>
          <a:off x="729872" y="1163182"/>
          <a:ext cx="1744774" cy="1744774"/>
        </a:xfrm>
        <a:prstGeom prst="ellipse">
          <a:avLst/>
        </a:prstGeom>
        <a:solidFill>
          <a:schemeClr val="accent5">
            <a:shade val="80000"/>
            <a:hueOff val="72739"/>
            <a:satOff val="-3357"/>
            <a:lumOff val="1684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896" tIns="56896" rIns="56896" bIns="56896" numCol="1" spcCol="1270" anchor="ctr" anchorCtr="0">
          <a:noAutofit/>
        </a:bodyPr>
        <a:lstStyle/>
        <a:p>
          <a:pPr marL="0" lvl="0" indent="0" algn="ctr" defTabSz="355600">
            <a:lnSpc>
              <a:spcPct val="90000"/>
            </a:lnSpc>
            <a:spcBef>
              <a:spcPct val="0"/>
            </a:spcBef>
            <a:spcAft>
              <a:spcPct val="35000"/>
            </a:spcAft>
            <a:buNone/>
          </a:pPr>
          <a:r>
            <a:rPr lang="es-ES" sz="800" b="1" kern="1200" dirty="0"/>
            <a:t>CTROL.  PERMANENTE</a:t>
          </a:r>
          <a:br>
            <a:rPr lang="es-ES" sz="800" b="1" kern="1200" dirty="0"/>
          </a:br>
          <a:r>
            <a:rPr lang="es-ES" sz="700" b="1" kern="1200" dirty="0"/>
            <a:t>CONCOMITANTE</a:t>
          </a:r>
        </a:p>
      </dsp:txBody>
      <dsp:txXfrm>
        <a:off x="1195727" y="1294040"/>
        <a:ext cx="813064" cy="392574"/>
      </dsp:txXfrm>
    </dsp:sp>
    <dsp:sp modelId="{B71C566E-B25F-434D-B8C6-AC8639BDF57C}">
      <dsp:nvSpPr>
        <dsp:cNvPr id="0" name=""/>
        <dsp:cNvSpPr/>
      </dsp:nvSpPr>
      <dsp:spPr>
        <a:xfrm>
          <a:off x="1020668" y="1744774"/>
          <a:ext cx="1163182" cy="1163182"/>
        </a:xfrm>
        <a:prstGeom prst="ellipse">
          <a:avLst/>
        </a:prstGeom>
        <a:solidFill>
          <a:schemeClr val="accent5">
            <a:shade val="80000"/>
            <a:hueOff val="109108"/>
            <a:satOff val="-5036"/>
            <a:lumOff val="2526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896" tIns="56896" rIns="56896" bIns="56896" numCol="1" spcCol="1270" anchor="ctr" anchorCtr="0">
          <a:noAutofit/>
        </a:bodyPr>
        <a:lstStyle/>
        <a:p>
          <a:pPr marL="0" lvl="0" indent="0" algn="ctr" defTabSz="355600">
            <a:lnSpc>
              <a:spcPct val="90000"/>
            </a:lnSpc>
            <a:spcBef>
              <a:spcPct val="0"/>
            </a:spcBef>
            <a:spcAft>
              <a:spcPct val="35000"/>
            </a:spcAft>
            <a:buNone/>
          </a:pPr>
          <a:r>
            <a:rPr lang="es-ES" sz="800" b="1" kern="1200" dirty="0"/>
            <a:t>CONTROL PREVIO</a:t>
          </a:r>
        </a:p>
      </dsp:txBody>
      <dsp:txXfrm>
        <a:off x="1191012" y="2035569"/>
        <a:ext cx="822494" cy="58159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A29295-23FC-4D0C-9C2E-3074615A389B}">
      <dsp:nvSpPr>
        <dsp:cNvPr id="0" name=""/>
        <dsp:cNvSpPr/>
      </dsp:nvSpPr>
      <dsp:spPr>
        <a:xfrm rot="16200000">
          <a:off x="448876" y="-448876"/>
          <a:ext cx="2096036" cy="2993789"/>
        </a:xfrm>
        <a:prstGeom prst="round1Rect">
          <a:avLst/>
        </a:prstGeom>
        <a:solidFill>
          <a:schemeClr val="accent2">
            <a:alpha val="9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t" anchorCtr="0">
          <a:noAutofit/>
        </a:bodyPr>
        <a:lstStyle/>
        <a:p>
          <a:pPr marL="0" lvl="0" indent="0" algn="l" defTabSz="1066800">
            <a:lnSpc>
              <a:spcPct val="90000"/>
            </a:lnSpc>
            <a:spcBef>
              <a:spcPct val="0"/>
            </a:spcBef>
            <a:spcAft>
              <a:spcPct val="35000"/>
            </a:spcAft>
            <a:buNone/>
          </a:pPr>
          <a:r>
            <a:rPr lang="es-ES" sz="2400" kern="1200" dirty="0"/>
            <a:t>MCI:</a:t>
          </a:r>
        </a:p>
        <a:p>
          <a:pPr marL="171450" lvl="1" indent="-171450" algn="l" defTabSz="711200">
            <a:lnSpc>
              <a:spcPct val="90000"/>
            </a:lnSpc>
            <a:spcBef>
              <a:spcPct val="0"/>
            </a:spcBef>
            <a:spcAft>
              <a:spcPct val="15000"/>
            </a:spcAft>
            <a:buChar char="•"/>
          </a:pPr>
          <a:r>
            <a:rPr lang="es-ES" sz="1600" kern="1200" dirty="0"/>
            <a:t>Diseño general del modelo</a:t>
          </a:r>
        </a:p>
        <a:p>
          <a:pPr marL="171450" lvl="1" indent="-171450" algn="l" defTabSz="711200">
            <a:lnSpc>
              <a:spcPct val="90000"/>
            </a:lnSpc>
            <a:spcBef>
              <a:spcPct val="0"/>
            </a:spcBef>
            <a:spcAft>
              <a:spcPct val="15000"/>
            </a:spcAft>
            <a:buChar char="•"/>
          </a:pPr>
          <a:r>
            <a:rPr lang="es-ES" sz="1600" kern="1200" dirty="0"/>
            <a:t>Elaboración AMRB</a:t>
          </a:r>
        </a:p>
        <a:p>
          <a:pPr marL="171450" lvl="1" indent="-171450" algn="l" defTabSz="711200">
            <a:lnSpc>
              <a:spcPct val="90000"/>
            </a:lnSpc>
            <a:spcBef>
              <a:spcPct val="0"/>
            </a:spcBef>
            <a:spcAft>
              <a:spcPct val="15000"/>
            </a:spcAft>
            <a:buChar char="•"/>
          </a:pPr>
          <a:r>
            <a:rPr lang="es-ES" sz="1600" kern="1200" dirty="0"/>
            <a:t>Análisis de riesgos</a:t>
          </a:r>
        </a:p>
      </dsp:txBody>
      <dsp:txXfrm rot="5400000">
        <a:off x="0" y="0"/>
        <a:ext cx="2993789" cy="1572027"/>
      </dsp:txXfrm>
    </dsp:sp>
    <dsp:sp modelId="{FFBC079F-38C4-4AA7-9717-36A3FE7109C3}">
      <dsp:nvSpPr>
        <dsp:cNvPr id="0" name=""/>
        <dsp:cNvSpPr/>
      </dsp:nvSpPr>
      <dsp:spPr>
        <a:xfrm>
          <a:off x="2993789" y="0"/>
          <a:ext cx="2993789" cy="2096036"/>
        </a:xfrm>
        <a:prstGeom prst="round1Rect">
          <a:avLst/>
        </a:prstGeom>
        <a:solidFill>
          <a:schemeClr val="accent2">
            <a:alpha val="90000"/>
            <a:hueOff val="0"/>
            <a:satOff val="0"/>
            <a:lumOff val="0"/>
            <a:alphaOff val="-13333"/>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t" anchorCtr="0">
          <a:noAutofit/>
        </a:bodyPr>
        <a:lstStyle/>
        <a:p>
          <a:pPr marL="0" lvl="0" indent="0" algn="l" defTabSz="800100">
            <a:lnSpc>
              <a:spcPct val="90000"/>
            </a:lnSpc>
            <a:spcBef>
              <a:spcPct val="0"/>
            </a:spcBef>
            <a:spcAft>
              <a:spcPct val="35000"/>
            </a:spcAft>
            <a:buNone/>
          </a:pPr>
          <a:r>
            <a:rPr lang="es-ES" sz="1800" kern="1200" dirty="0"/>
            <a:t>Desarrollo TIC:</a:t>
          </a:r>
        </a:p>
        <a:p>
          <a:pPr marL="171450" lvl="1" indent="-171450" algn="l" defTabSz="711200">
            <a:lnSpc>
              <a:spcPct val="90000"/>
            </a:lnSpc>
            <a:spcBef>
              <a:spcPct val="0"/>
            </a:spcBef>
            <a:spcAft>
              <a:spcPct val="15000"/>
            </a:spcAft>
            <a:buChar char="•"/>
          </a:pPr>
          <a:r>
            <a:rPr lang="es-ES" sz="1600" kern="1200" dirty="0"/>
            <a:t>SICI/interno</a:t>
          </a:r>
        </a:p>
        <a:p>
          <a:pPr marL="171450" lvl="1" indent="-171450" algn="l" defTabSz="711200">
            <a:lnSpc>
              <a:spcPct val="90000"/>
            </a:lnSpc>
            <a:spcBef>
              <a:spcPct val="0"/>
            </a:spcBef>
            <a:spcAft>
              <a:spcPct val="15000"/>
            </a:spcAft>
            <a:buChar char="•"/>
          </a:pPr>
          <a:r>
            <a:rPr lang="es-ES" sz="1600" kern="1200" dirty="0"/>
            <a:t>AUDITMAD/externo</a:t>
          </a:r>
        </a:p>
        <a:p>
          <a:pPr marL="171450" lvl="1" indent="-171450" algn="l" defTabSz="711200">
            <a:lnSpc>
              <a:spcPct val="90000"/>
            </a:lnSpc>
            <a:spcBef>
              <a:spcPct val="0"/>
            </a:spcBef>
            <a:spcAft>
              <a:spcPct val="15000"/>
            </a:spcAft>
            <a:buChar char="•"/>
          </a:pPr>
          <a:r>
            <a:rPr lang="es-ES" sz="1600" kern="1200" dirty="0"/>
            <a:t>COMPROMAD/interno</a:t>
          </a:r>
        </a:p>
        <a:p>
          <a:pPr marL="171450" lvl="1" indent="-171450" algn="l" defTabSz="711200">
            <a:lnSpc>
              <a:spcPct val="90000"/>
            </a:lnSpc>
            <a:spcBef>
              <a:spcPct val="0"/>
            </a:spcBef>
            <a:spcAft>
              <a:spcPct val="15000"/>
            </a:spcAft>
            <a:buChar char="•"/>
          </a:pPr>
          <a:r>
            <a:rPr lang="es-ES" sz="1600" kern="1200" dirty="0"/>
            <a:t>BI-</a:t>
          </a:r>
          <a:r>
            <a:rPr lang="es-ES" sz="1600" kern="1200" dirty="0" err="1"/>
            <a:t>Analytics</a:t>
          </a:r>
          <a:r>
            <a:rPr lang="es-ES" sz="1600" kern="1200" dirty="0"/>
            <a:t>/interno</a:t>
          </a:r>
        </a:p>
      </dsp:txBody>
      <dsp:txXfrm>
        <a:off x="2993789" y="0"/>
        <a:ext cx="2993789" cy="1572027"/>
      </dsp:txXfrm>
    </dsp:sp>
    <dsp:sp modelId="{1A7E84FB-B9D9-4034-86FB-09B65AD66A81}">
      <dsp:nvSpPr>
        <dsp:cNvPr id="0" name=""/>
        <dsp:cNvSpPr/>
      </dsp:nvSpPr>
      <dsp:spPr>
        <a:xfrm rot="10800000">
          <a:off x="0" y="2096036"/>
          <a:ext cx="2993789" cy="2096036"/>
        </a:xfrm>
        <a:prstGeom prst="round1Rect">
          <a:avLst/>
        </a:prstGeom>
        <a:solidFill>
          <a:schemeClr val="accent2">
            <a:alpha val="90000"/>
            <a:hueOff val="0"/>
            <a:satOff val="0"/>
            <a:lumOff val="0"/>
            <a:alphaOff val="-26667"/>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t" anchorCtr="0">
          <a:noAutofit/>
        </a:bodyPr>
        <a:lstStyle/>
        <a:p>
          <a:pPr marL="0" lvl="0" indent="0" algn="l" defTabSz="711200">
            <a:lnSpc>
              <a:spcPct val="90000"/>
            </a:lnSpc>
            <a:spcBef>
              <a:spcPct val="0"/>
            </a:spcBef>
            <a:spcAft>
              <a:spcPct val="35000"/>
            </a:spcAft>
            <a:buNone/>
          </a:pPr>
          <a:r>
            <a:rPr lang="es-ES" sz="1600" kern="1200" dirty="0"/>
            <a:t>Diseño del Control financiero</a:t>
          </a:r>
        </a:p>
        <a:p>
          <a:pPr marL="0" lvl="0" indent="0" algn="l" defTabSz="711200">
            <a:lnSpc>
              <a:spcPct val="90000"/>
            </a:lnSpc>
            <a:spcBef>
              <a:spcPct val="0"/>
            </a:spcBef>
            <a:spcAft>
              <a:spcPct val="35000"/>
            </a:spcAft>
            <a:buNone/>
          </a:pPr>
          <a:endParaRPr lang="es-ES" sz="1600" kern="1200" dirty="0"/>
        </a:p>
      </dsp:txBody>
      <dsp:txXfrm rot="10800000">
        <a:off x="0" y="2620044"/>
        <a:ext cx="2993789" cy="1572027"/>
      </dsp:txXfrm>
    </dsp:sp>
    <dsp:sp modelId="{43F71CB8-51D4-48ED-B213-6011C0C184A8}">
      <dsp:nvSpPr>
        <dsp:cNvPr id="0" name=""/>
        <dsp:cNvSpPr/>
      </dsp:nvSpPr>
      <dsp:spPr>
        <a:xfrm rot="5400000">
          <a:off x="3442665" y="1647159"/>
          <a:ext cx="2096036" cy="2993789"/>
        </a:xfrm>
        <a:prstGeom prst="round1Rect">
          <a:avLst/>
        </a:prstGeom>
        <a:solidFill>
          <a:schemeClr val="accent2">
            <a:alpha val="90000"/>
            <a:hueOff val="0"/>
            <a:satOff val="0"/>
            <a:lumOff val="0"/>
            <a:alphaOff val="-4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t" anchorCtr="0">
          <a:noAutofit/>
        </a:bodyPr>
        <a:lstStyle/>
        <a:p>
          <a:pPr marL="0" lvl="0" indent="0" algn="l" defTabSz="711200">
            <a:lnSpc>
              <a:spcPct val="90000"/>
            </a:lnSpc>
            <a:spcBef>
              <a:spcPct val="0"/>
            </a:spcBef>
            <a:spcAft>
              <a:spcPct val="35000"/>
            </a:spcAft>
            <a:buNone/>
          </a:pPr>
          <a:r>
            <a:rPr lang="es-ES" sz="1600" kern="1200" dirty="0"/>
            <a:t>Diseño de la intervención de la comprobación material</a:t>
          </a:r>
        </a:p>
      </dsp:txBody>
      <dsp:txXfrm rot="-5400000">
        <a:off x="2993789" y="2620044"/>
        <a:ext cx="2993789" cy="1572027"/>
      </dsp:txXfrm>
    </dsp:sp>
    <dsp:sp modelId="{B0D7A281-C8A4-41B8-90EE-665533A412AE}">
      <dsp:nvSpPr>
        <dsp:cNvPr id="0" name=""/>
        <dsp:cNvSpPr/>
      </dsp:nvSpPr>
      <dsp:spPr>
        <a:xfrm>
          <a:off x="2095652" y="1572027"/>
          <a:ext cx="1796273" cy="1048018"/>
        </a:xfrm>
        <a:prstGeom prst="roundRect">
          <a:avLst/>
        </a:prstGeom>
        <a:solidFill>
          <a:schemeClr val="accent2">
            <a:tint val="4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s-ES" sz="2400" kern="1200" dirty="0"/>
            <a:t>Actuaciones</a:t>
          </a:r>
        </a:p>
      </dsp:txBody>
      <dsp:txXfrm>
        <a:off x="2146812" y="1623187"/>
        <a:ext cx="1693953" cy="94569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30F9E5-BC7C-449E-867C-F66DE25E310B}">
      <dsp:nvSpPr>
        <dsp:cNvPr id="0" name=""/>
        <dsp:cNvSpPr/>
      </dsp:nvSpPr>
      <dsp:spPr>
        <a:xfrm>
          <a:off x="0" y="803703"/>
          <a:ext cx="3978876" cy="2486797"/>
        </a:xfrm>
        <a:prstGeom prst="swooshArrow">
          <a:avLst>
            <a:gd name="adj1" fmla="val 25000"/>
            <a:gd name="adj2" fmla="val 25000"/>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1">
          <a:scrgbClr r="0" g="0" b="0"/>
        </a:effectRef>
        <a:fontRef idx="minor"/>
      </dsp:style>
    </dsp:sp>
    <dsp:sp modelId="{299C041C-F9CF-4984-9A76-BC9865AD068C}">
      <dsp:nvSpPr>
        <dsp:cNvPr id="0" name=""/>
        <dsp:cNvSpPr/>
      </dsp:nvSpPr>
      <dsp:spPr>
        <a:xfrm>
          <a:off x="925088" y="2159008"/>
          <a:ext cx="139260" cy="139260"/>
        </a:xfrm>
        <a:prstGeom prst="ellipse">
          <a:avLst/>
        </a:prstGeom>
        <a:gradFill rotWithShape="0">
          <a:gsLst>
            <a:gs pos="0">
              <a:schemeClr val="lt1">
                <a:hueOff val="0"/>
                <a:satOff val="0"/>
                <a:lumOff val="0"/>
                <a:alphaOff val="0"/>
                <a:tint val="65000"/>
                <a:shade val="92000"/>
                <a:satMod val="130000"/>
              </a:schemeClr>
            </a:gs>
            <a:gs pos="45000">
              <a:schemeClr val="lt1">
                <a:hueOff val="0"/>
                <a:satOff val="0"/>
                <a:lumOff val="0"/>
                <a:alphaOff val="0"/>
                <a:tint val="60000"/>
                <a:shade val="99000"/>
                <a:satMod val="120000"/>
              </a:schemeClr>
            </a:gs>
            <a:gs pos="100000">
              <a:schemeClr val="lt1">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39DF4280-A17B-40F8-94CC-156DBBFFA0BB}">
      <dsp:nvSpPr>
        <dsp:cNvPr id="0" name=""/>
        <dsp:cNvSpPr/>
      </dsp:nvSpPr>
      <dsp:spPr>
        <a:xfrm>
          <a:off x="994719" y="2228638"/>
          <a:ext cx="1293134" cy="10618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3791" tIns="0" rIns="0" bIns="0" numCol="1" spcCol="1270" anchor="t" anchorCtr="0">
          <a:noAutofit/>
        </a:bodyPr>
        <a:lstStyle/>
        <a:p>
          <a:pPr marL="0" lvl="0" indent="0" algn="l" defTabSz="622300">
            <a:lnSpc>
              <a:spcPct val="90000"/>
            </a:lnSpc>
            <a:spcBef>
              <a:spcPct val="0"/>
            </a:spcBef>
            <a:spcAft>
              <a:spcPct val="35000"/>
            </a:spcAft>
            <a:buNone/>
          </a:pPr>
          <a:r>
            <a:rPr lang="es-ES" sz="1400" kern="1200" dirty="0"/>
            <a:t>Julio 2018: Función interventora y Control financiero</a:t>
          </a:r>
        </a:p>
      </dsp:txBody>
      <dsp:txXfrm>
        <a:off x="994719" y="2228638"/>
        <a:ext cx="1293134" cy="1061862"/>
      </dsp:txXfrm>
    </dsp:sp>
    <dsp:sp modelId="{A331D48D-EAB2-497E-8074-2364E0FA4C8D}">
      <dsp:nvSpPr>
        <dsp:cNvPr id="0" name=""/>
        <dsp:cNvSpPr/>
      </dsp:nvSpPr>
      <dsp:spPr>
        <a:xfrm>
          <a:off x="2208276" y="1524875"/>
          <a:ext cx="238732" cy="238732"/>
        </a:xfrm>
        <a:prstGeom prst="ellipse">
          <a:avLst/>
        </a:prstGeom>
        <a:gradFill rotWithShape="0">
          <a:gsLst>
            <a:gs pos="0">
              <a:schemeClr val="lt1">
                <a:hueOff val="0"/>
                <a:satOff val="0"/>
                <a:lumOff val="0"/>
                <a:alphaOff val="0"/>
                <a:tint val="65000"/>
                <a:shade val="92000"/>
                <a:satMod val="130000"/>
              </a:schemeClr>
            </a:gs>
            <a:gs pos="45000">
              <a:schemeClr val="lt1">
                <a:hueOff val="0"/>
                <a:satOff val="0"/>
                <a:lumOff val="0"/>
                <a:alphaOff val="0"/>
                <a:tint val="60000"/>
                <a:shade val="99000"/>
                <a:satMod val="120000"/>
              </a:schemeClr>
            </a:gs>
            <a:gs pos="100000">
              <a:schemeClr val="lt1">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B53967F3-528F-47A1-BF4B-0095739B735F}">
      <dsp:nvSpPr>
        <dsp:cNvPr id="0" name=""/>
        <dsp:cNvSpPr/>
      </dsp:nvSpPr>
      <dsp:spPr>
        <a:xfrm>
          <a:off x="2327642" y="1644241"/>
          <a:ext cx="1293134" cy="16462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6499" tIns="0" rIns="0" bIns="0" numCol="1" spcCol="1270" anchor="t" anchorCtr="0">
          <a:noAutofit/>
        </a:bodyPr>
        <a:lstStyle/>
        <a:p>
          <a:pPr marL="0" lvl="0" indent="0" algn="l" defTabSz="622300">
            <a:lnSpc>
              <a:spcPct val="90000"/>
            </a:lnSpc>
            <a:spcBef>
              <a:spcPct val="0"/>
            </a:spcBef>
            <a:spcAft>
              <a:spcPct val="35000"/>
            </a:spcAft>
            <a:buNone/>
          </a:pPr>
          <a:r>
            <a:rPr lang="es-ES" sz="1400" kern="1200" dirty="0"/>
            <a:t>Antes del 2020: Auditoría Pública de SSMM 100% y Auditoría financiera de  OO.AA. y Consorcio</a:t>
          </a:r>
        </a:p>
      </dsp:txBody>
      <dsp:txXfrm>
        <a:off x="2327642" y="1644241"/>
        <a:ext cx="1293134" cy="164625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8E5F29-E5C0-412A-9D89-44E2827E70A0}">
      <dsp:nvSpPr>
        <dsp:cNvPr id="0" name=""/>
        <dsp:cNvSpPr/>
      </dsp:nvSpPr>
      <dsp:spPr>
        <a:xfrm>
          <a:off x="4613405" y="3464502"/>
          <a:ext cx="153532" cy="539746"/>
        </a:xfrm>
        <a:custGeom>
          <a:avLst/>
          <a:gdLst/>
          <a:ahLst/>
          <a:cxnLst/>
          <a:rect l="0" t="0" r="0" b="0"/>
          <a:pathLst>
            <a:path>
              <a:moveTo>
                <a:pt x="0" y="0"/>
              </a:moveTo>
              <a:lnTo>
                <a:pt x="93307" y="0"/>
              </a:lnTo>
              <a:lnTo>
                <a:pt x="93307" y="355593"/>
              </a:lnTo>
              <a:lnTo>
                <a:pt x="186615" y="355593"/>
              </a:lnTo>
            </a:path>
          </a:pathLst>
        </a:custGeom>
        <a:no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s-ES" sz="900" b="1" kern="1200">
            <a:solidFill>
              <a:sysClr val="windowText" lastClr="000000">
                <a:hueOff val="0"/>
                <a:satOff val="0"/>
                <a:lumOff val="0"/>
                <a:alphaOff val="0"/>
              </a:sysClr>
            </a:solidFill>
            <a:latin typeface="Calibri" panose="020F0502020204030204"/>
            <a:ea typeface="+mn-ea"/>
            <a:cs typeface="+mn-cs"/>
          </a:endParaRPr>
        </a:p>
      </dsp:txBody>
      <dsp:txXfrm>
        <a:off x="4409592" y="3720347"/>
        <a:ext cx="561158" cy="28057"/>
      </dsp:txXfrm>
    </dsp:sp>
    <dsp:sp modelId="{8BAA9639-1A3B-4CAC-8890-49FA4A1B1483}">
      <dsp:nvSpPr>
        <dsp:cNvPr id="0" name=""/>
        <dsp:cNvSpPr/>
      </dsp:nvSpPr>
      <dsp:spPr>
        <a:xfrm>
          <a:off x="4613405" y="3464502"/>
          <a:ext cx="153532" cy="102139"/>
        </a:xfrm>
        <a:custGeom>
          <a:avLst/>
          <a:gdLst/>
          <a:ahLst/>
          <a:cxnLst/>
          <a:rect l="0" t="0" r="0" b="0"/>
          <a:pathLst>
            <a:path>
              <a:moveTo>
                <a:pt x="0" y="45720"/>
              </a:moveTo>
              <a:lnTo>
                <a:pt x="186615" y="45720"/>
              </a:lnTo>
            </a:path>
          </a:pathLst>
        </a:custGeom>
        <a:no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s-ES" sz="900" b="1" kern="1200">
            <a:solidFill>
              <a:sysClr val="windowText" lastClr="000000">
                <a:hueOff val="0"/>
                <a:satOff val="0"/>
                <a:lumOff val="0"/>
                <a:alphaOff val="0"/>
              </a:sysClr>
            </a:solidFill>
            <a:latin typeface="Calibri" panose="020F0502020204030204"/>
            <a:ea typeface="+mn-ea"/>
            <a:cs typeface="+mn-cs"/>
          </a:endParaRPr>
        </a:p>
      </dsp:txBody>
      <dsp:txXfrm>
        <a:off x="4597969" y="3510962"/>
        <a:ext cx="184403" cy="9220"/>
      </dsp:txXfrm>
    </dsp:sp>
    <dsp:sp modelId="{E698C677-F692-4AE3-B5AA-CFCAAF1C874A}">
      <dsp:nvSpPr>
        <dsp:cNvPr id="0" name=""/>
        <dsp:cNvSpPr/>
      </dsp:nvSpPr>
      <dsp:spPr>
        <a:xfrm>
          <a:off x="4613405" y="3026895"/>
          <a:ext cx="153532" cy="437607"/>
        </a:xfrm>
        <a:custGeom>
          <a:avLst/>
          <a:gdLst/>
          <a:ahLst/>
          <a:cxnLst/>
          <a:rect l="0" t="0" r="0" b="0"/>
          <a:pathLst>
            <a:path>
              <a:moveTo>
                <a:pt x="0" y="355593"/>
              </a:moveTo>
              <a:lnTo>
                <a:pt x="93307" y="355593"/>
              </a:lnTo>
              <a:lnTo>
                <a:pt x="93307" y="0"/>
              </a:lnTo>
              <a:lnTo>
                <a:pt x="186615" y="0"/>
              </a:lnTo>
            </a:path>
          </a:pathLst>
        </a:custGeom>
        <a:no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s-ES" sz="900" b="1" kern="1200">
            <a:solidFill>
              <a:sysClr val="windowText" lastClr="000000">
                <a:hueOff val="0"/>
                <a:satOff val="0"/>
                <a:lumOff val="0"/>
                <a:alphaOff val="0"/>
              </a:sysClr>
            </a:solidFill>
            <a:latin typeface="Calibri" panose="020F0502020204030204"/>
            <a:ea typeface="+mn-ea"/>
            <a:cs typeface="+mn-cs"/>
          </a:endParaRPr>
        </a:p>
      </dsp:txBody>
      <dsp:txXfrm>
        <a:off x="4458291" y="3234104"/>
        <a:ext cx="463759" cy="23187"/>
      </dsp:txXfrm>
    </dsp:sp>
    <dsp:sp modelId="{D21EC13A-1B2E-4C79-BAEA-AD246EFF65E7}">
      <dsp:nvSpPr>
        <dsp:cNvPr id="0" name=""/>
        <dsp:cNvSpPr/>
      </dsp:nvSpPr>
      <dsp:spPr>
        <a:xfrm>
          <a:off x="2885721" y="3418782"/>
          <a:ext cx="153532" cy="91440"/>
        </a:xfrm>
        <a:custGeom>
          <a:avLst/>
          <a:gdLst/>
          <a:ahLst/>
          <a:cxnLst/>
          <a:rect l="0" t="0" r="0" b="0"/>
          <a:pathLst>
            <a:path>
              <a:moveTo>
                <a:pt x="0" y="45720"/>
              </a:moveTo>
              <a:lnTo>
                <a:pt x="186615" y="45720"/>
              </a:lnTo>
            </a:path>
          </a:pathLst>
        </a:custGeom>
        <a:no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s-ES" sz="900" b="1" kern="1200">
            <a:solidFill>
              <a:sysClr val="windowText" lastClr="000000">
                <a:hueOff val="0"/>
                <a:satOff val="0"/>
                <a:lumOff val="0"/>
                <a:alphaOff val="0"/>
              </a:sysClr>
            </a:solidFill>
            <a:latin typeface="Calibri" panose="020F0502020204030204"/>
            <a:ea typeface="+mn-ea"/>
            <a:cs typeface="+mn-cs"/>
          </a:endParaRPr>
        </a:p>
      </dsp:txBody>
      <dsp:txXfrm>
        <a:off x="2885721" y="3460664"/>
        <a:ext cx="153532" cy="7676"/>
      </dsp:txXfrm>
    </dsp:sp>
    <dsp:sp modelId="{927DDCD0-BFBA-4644-BB62-A525C889A7CB}">
      <dsp:nvSpPr>
        <dsp:cNvPr id="0" name=""/>
        <dsp:cNvSpPr/>
      </dsp:nvSpPr>
      <dsp:spPr>
        <a:xfrm>
          <a:off x="889225" y="2607375"/>
          <a:ext cx="153532" cy="857126"/>
        </a:xfrm>
        <a:custGeom>
          <a:avLst/>
          <a:gdLst/>
          <a:ahLst/>
          <a:cxnLst/>
          <a:rect l="0" t="0" r="0" b="0"/>
          <a:pathLst>
            <a:path>
              <a:moveTo>
                <a:pt x="0" y="0"/>
              </a:moveTo>
              <a:lnTo>
                <a:pt x="93307" y="0"/>
              </a:lnTo>
              <a:lnTo>
                <a:pt x="93307" y="755636"/>
              </a:lnTo>
              <a:lnTo>
                <a:pt x="186615" y="755636"/>
              </a:lnTo>
            </a:path>
          </a:pathLst>
        </a:custGeom>
        <a:no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s-ES" sz="900" b="1" kern="1200">
            <a:solidFill>
              <a:sysClr val="windowText" lastClr="000000"/>
            </a:solidFill>
            <a:latin typeface="Calibri" panose="020F0502020204030204"/>
            <a:ea typeface="+mn-ea"/>
            <a:cs typeface="+mn-cs"/>
          </a:endParaRPr>
        </a:p>
      </dsp:txBody>
      <dsp:txXfrm>
        <a:off x="530607" y="3014170"/>
        <a:ext cx="870769" cy="43538"/>
      </dsp:txXfrm>
    </dsp:sp>
    <dsp:sp modelId="{B02542C5-7A98-4E38-9DFC-C72261C49193}">
      <dsp:nvSpPr>
        <dsp:cNvPr id="0" name=""/>
        <dsp:cNvSpPr/>
      </dsp:nvSpPr>
      <dsp:spPr>
        <a:xfrm>
          <a:off x="7124950" y="2558412"/>
          <a:ext cx="153532" cy="497623"/>
        </a:xfrm>
        <a:custGeom>
          <a:avLst/>
          <a:gdLst/>
          <a:ahLst/>
          <a:cxnLst/>
          <a:rect l="0" t="0" r="0" b="0"/>
          <a:pathLst>
            <a:path>
              <a:moveTo>
                <a:pt x="0" y="0"/>
              </a:moveTo>
              <a:lnTo>
                <a:pt x="93307" y="0"/>
              </a:lnTo>
              <a:lnTo>
                <a:pt x="93307" y="533390"/>
              </a:lnTo>
              <a:lnTo>
                <a:pt x="186615" y="533390"/>
              </a:lnTo>
            </a:path>
          </a:pathLst>
        </a:custGeom>
        <a:no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s-ES" sz="900" b="1" kern="1200">
            <a:solidFill>
              <a:sysClr val="windowText" lastClr="000000">
                <a:hueOff val="0"/>
                <a:satOff val="0"/>
                <a:lumOff val="0"/>
                <a:alphaOff val="0"/>
              </a:sysClr>
            </a:solidFill>
            <a:latin typeface="Calibri" panose="020F0502020204030204"/>
            <a:ea typeface="+mn-ea"/>
            <a:cs typeface="+mn-cs"/>
          </a:endParaRPr>
        </a:p>
      </dsp:txBody>
      <dsp:txXfrm>
        <a:off x="6941332" y="2794205"/>
        <a:ext cx="520770" cy="26038"/>
      </dsp:txXfrm>
    </dsp:sp>
    <dsp:sp modelId="{B3BB3446-742B-4CBA-8C89-1C7127F2B970}">
      <dsp:nvSpPr>
        <dsp:cNvPr id="0" name=""/>
        <dsp:cNvSpPr/>
      </dsp:nvSpPr>
      <dsp:spPr>
        <a:xfrm>
          <a:off x="7124950" y="2558412"/>
          <a:ext cx="153532" cy="116357"/>
        </a:xfrm>
        <a:custGeom>
          <a:avLst/>
          <a:gdLst/>
          <a:ahLst/>
          <a:cxnLst/>
          <a:rect l="0" t="0" r="0" b="0"/>
          <a:pathLst>
            <a:path>
              <a:moveTo>
                <a:pt x="0" y="0"/>
              </a:moveTo>
              <a:lnTo>
                <a:pt x="93307" y="0"/>
              </a:lnTo>
              <a:lnTo>
                <a:pt x="93307" y="177796"/>
              </a:lnTo>
              <a:lnTo>
                <a:pt x="186615" y="177796"/>
              </a:lnTo>
            </a:path>
          </a:pathLst>
        </a:custGeom>
        <a:no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s-ES" sz="900" b="1" kern="1200">
            <a:solidFill>
              <a:sysClr val="windowText" lastClr="000000">
                <a:hueOff val="0"/>
                <a:satOff val="0"/>
                <a:lumOff val="0"/>
                <a:alphaOff val="0"/>
              </a:sysClr>
            </a:solidFill>
            <a:latin typeface="Calibri" panose="020F0502020204030204"/>
            <a:ea typeface="+mn-ea"/>
            <a:cs typeface="+mn-cs"/>
          </a:endParaRPr>
        </a:p>
      </dsp:txBody>
      <dsp:txXfrm>
        <a:off x="7105395" y="2611775"/>
        <a:ext cx="192643" cy="9632"/>
      </dsp:txXfrm>
    </dsp:sp>
    <dsp:sp modelId="{F1D6F073-48FC-4021-A0AF-D17BC165673A}">
      <dsp:nvSpPr>
        <dsp:cNvPr id="0" name=""/>
        <dsp:cNvSpPr/>
      </dsp:nvSpPr>
      <dsp:spPr>
        <a:xfrm>
          <a:off x="7124950" y="2338759"/>
          <a:ext cx="153532" cy="219652"/>
        </a:xfrm>
        <a:custGeom>
          <a:avLst/>
          <a:gdLst/>
          <a:ahLst/>
          <a:cxnLst/>
          <a:rect l="0" t="0" r="0" b="0"/>
          <a:pathLst>
            <a:path>
              <a:moveTo>
                <a:pt x="0" y="177796"/>
              </a:moveTo>
              <a:lnTo>
                <a:pt x="93307" y="177796"/>
              </a:lnTo>
              <a:lnTo>
                <a:pt x="93307" y="0"/>
              </a:lnTo>
              <a:lnTo>
                <a:pt x="186615" y="0"/>
              </a:lnTo>
            </a:path>
          </a:pathLst>
        </a:custGeom>
        <a:no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s-ES" sz="900" b="1" kern="1200">
            <a:solidFill>
              <a:sysClr val="windowText" lastClr="000000">
                <a:hueOff val="0"/>
                <a:satOff val="0"/>
                <a:lumOff val="0"/>
                <a:alphaOff val="0"/>
              </a:sysClr>
            </a:solidFill>
            <a:latin typeface="Calibri" panose="020F0502020204030204"/>
            <a:ea typeface="+mn-ea"/>
            <a:cs typeface="+mn-cs"/>
          </a:endParaRPr>
        </a:p>
      </dsp:txBody>
      <dsp:txXfrm>
        <a:off x="7067721" y="2441886"/>
        <a:ext cx="267991" cy="13399"/>
      </dsp:txXfrm>
    </dsp:sp>
    <dsp:sp modelId="{3A698179-D9E5-442A-ACEA-04A99C2F7FB0}">
      <dsp:nvSpPr>
        <dsp:cNvPr id="0" name=""/>
        <dsp:cNvSpPr/>
      </dsp:nvSpPr>
      <dsp:spPr>
        <a:xfrm>
          <a:off x="7124950" y="1987413"/>
          <a:ext cx="153532" cy="570998"/>
        </a:xfrm>
        <a:custGeom>
          <a:avLst/>
          <a:gdLst/>
          <a:ahLst/>
          <a:cxnLst/>
          <a:rect l="0" t="0" r="0" b="0"/>
          <a:pathLst>
            <a:path>
              <a:moveTo>
                <a:pt x="0" y="533390"/>
              </a:moveTo>
              <a:lnTo>
                <a:pt x="93307" y="533390"/>
              </a:lnTo>
              <a:lnTo>
                <a:pt x="93307" y="0"/>
              </a:lnTo>
              <a:lnTo>
                <a:pt x="186615" y="0"/>
              </a:lnTo>
            </a:path>
          </a:pathLst>
        </a:custGeom>
        <a:no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s-ES" sz="900" b="1" kern="1200">
            <a:solidFill>
              <a:sysClr val="windowText" lastClr="000000">
                <a:hueOff val="0"/>
                <a:satOff val="0"/>
                <a:lumOff val="0"/>
                <a:alphaOff val="0"/>
              </a:sysClr>
            </a:solidFill>
            <a:latin typeface="Calibri" panose="020F0502020204030204"/>
            <a:ea typeface="+mn-ea"/>
            <a:cs typeface="+mn-cs"/>
          </a:endParaRPr>
        </a:p>
      </dsp:txBody>
      <dsp:txXfrm>
        <a:off x="6906077" y="2258131"/>
        <a:ext cx="591279" cy="29563"/>
      </dsp:txXfrm>
    </dsp:sp>
    <dsp:sp modelId="{F3F6B76A-108D-4F4F-8F91-C03C433AB1C4}">
      <dsp:nvSpPr>
        <dsp:cNvPr id="0" name=""/>
        <dsp:cNvSpPr/>
      </dsp:nvSpPr>
      <dsp:spPr>
        <a:xfrm>
          <a:off x="4613405" y="2512692"/>
          <a:ext cx="153532" cy="91440"/>
        </a:xfrm>
        <a:custGeom>
          <a:avLst/>
          <a:gdLst/>
          <a:ahLst/>
          <a:cxnLst/>
          <a:rect l="0" t="0" r="0" b="0"/>
          <a:pathLst>
            <a:path>
              <a:moveTo>
                <a:pt x="0" y="45720"/>
              </a:moveTo>
              <a:lnTo>
                <a:pt x="186615" y="45720"/>
              </a:lnTo>
            </a:path>
          </a:pathLst>
        </a:custGeom>
        <a:no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s-ES" sz="900" b="1" kern="1200">
            <a:solidFill>
              <a:sysClr val="windowText" lastClr="000000">
                <a:hueOff val="0"/>
                <a:satOff val="0"/>
                <a:lumOff val="0"/>
                <a:alphaOff val="0"/>
              </a:sysClr>
            </a:solidFill>
            <a:latin typeface="Calibri" panose="020F0502020204030204"/>
            <a:ea typeface="+mn-ea"/>
            <a:cs typeface="+mn-cs"/>
          </a:endParaRPr>
        </a:p>
      </dsp:txBody>
      <dsp:txXfrm>
        <a:off x="4613405" y="2554574"/>
        <a:ext cx="153532" cy="7676"/>
      </dsp:txXfrm>
    </dsp:sp>
    <dsp:sp modelId="{24A1F390-7984-472B-9C36-A6F11C3268FF}">
      <dsp:nvSpPr>
        <dsp:cNvPr id="0" name=""/>
        <dsp:cNvSpPr/>
      </dsp:nvSpPr>
      <dsp:spPr>
        <a:xfrm>
          <a:off x="2885721" y="1732015"/>
          <a:ext cx="153532" cy="826396"/>
        </a:xfrm>
        <a:custGeom>
          <a:avLst/>
          <a:gdLst/>
          <a:ahLst/>
          <a:cxnLst/>
          <a:rect l="0" t="0" r="0" b="0"/>
          <a:pathLst>
            <a:path>
              <a:moveTo>
                <a:pt x="0" y="0"/>
              </a:moveTo>
              <a:lnTo>
                <a:pt x="93307" y="0"/>
              </a:lnTo>
              <a:lnTo>
                <a:pt x="93307" y="800086"/>
              </a:lnTo>
              <a:lnTo>
                <a:pt x="186615" y="800086"/>
              </a:lnTo>
            </a:path>
          </a:pathLst>
        </a:custGeom>
        <a:no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s-ES" sz="900" b="1" kern="1200">
            <a:solidFill>
              <a:sysClr val="windowText" lastClr="000000">
                <a:hueOff val="0"/>
                <a:satOff val="0"/>
                <a:lumOff val="0"/>
                <a:alphaOff val="0"/>
              </a:sysClr>
            </a:solidFill>
            <a:latin typeface="Calibri" panose="020F0502020204030204"/>
            <a:ea typeface="+mn-ea"/>
            <a:cs typeface="+mn-cs"/>
          </a:endParaRPr>
        </a:p>
      </dsp:txBody>
      <dsp:txXfrm>
        <a:off x="2542219" y="2124200"/>
        <a:ext cx="840537" cy="42026"/>
      </dsp:txXfrm>
    </dsp:sp>
    <dsp:sp modelId="{35473E2D-1B03-4889-8E90-206CD78BABD3}">
      <dsp:nvSpPr>
        <dsp:cNvPr id="0" name=""/>
        <dsp:cNvSpPr/>
      </dsp:nvSpPr>
      <dsp:spPr>
        <a:xfrm>
          <a:off x="7124950" y="1586389"/>
          <a:ext cx="153532" cy="91440"/>
        </a:xfrm>
        <a:custGeom>
          <a:avLst/>
          <a:gdLst/>
          <a:ahLst/>
          <a:cxnLst/>
          <a:rect l="0" t="0" r="0" b="0"/>
          <a:pathLst>
            <a:path>
              <a:moveTo>
                <a:pt x="0" y="45720"/>
              </a:moveTo>
              <a:lnTo>
                <a:pt x="186615" y="45720"/>
              </a:lnTo>
            </a:path>
          </a:pathLst>
        </a:custGeom>
        <a:no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s-ES" sz="900" b="1" kern="1200">
            <a:solidFill>
              <a:sysClr val="windowText" lastClr="000000">
                <a:hueOff val="0"/>
                <a:satOff val="0"/>
                <a:lumOff val="0"/>
                <a:alphaOff val="0"/>
              </a:sysClr>
            </a:solidFill>
            <a:latin typeface="Calibri" panose="020F0502020204030204"/>
            <a:ea typeface="+mn-ea"/>
            <a:cs typeface="+mn-cs"/>
          </a:endParaRPr>
        </a:p>
      </dsp:txBody>
      <dsp:txXfrm>
        <a:off x="7124950" y="1628270"/>
        <a:ext cx="153532" cy="7676"/>
      </dsp:txXfrm>
    </dsp:sp>
    <dsp:sp modelId="{D95E5355-27D4-4FC3-A8EE-4DE0591591F6}">
      <dsp:nvSpPr>
        <dsp:cNvPr id="0" name=""/>
        <dsp:cNvSpPr/>
      </dsp:nvSpPr>
      <dsp:spPr>
        <a:xfrm>
          <a:off x="4613405" y="1023291"/>
          <a:ext cx="153532" cy="608817"/>
        </a:xfrm>
        <a:custGeom>
          <a:avLst/>
          <a:gdLst/>
          <a:ahLst/>
          <a:cxnLst/>
          <a:rect l="0" t="0" r="0" b="0"/>
          <a:pathLst>
            <a:path>
              <a:moveTo>
                <a:pt x="0" y="0"/>
              </a:moveTo>
              <a:lnTo>
                <a:pt x="93307" y="0"/>
              </a:lnTo>
              <a:lnTo>
                <a:pt x="93307" y="711187"/>
              </a:lnTo>
              <a:lnTo>
                <a:pt x="186615" y="711187"/>
              </a:lnTo>
            </a:path>
          </a:pathLst>
        </a:custGeom>
        <a:no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s-ES" sz="900" b="1" kern="1200" dirty="0">
            <a:solidFill>
              <a:sysClr val="windowText" lastClr="000000">
                <a:hueOff val="0"/>
                <a:satOff val="0"/>
                <a:lumOff val="0"/>
                <a:alphaOff val="0"/>
              </a:sysClr>
            </a:solidFill>
            <a:latin typeface="Calibri" panose="020F0502020204030204"/>
            <a:ea typeface="+mn-ea"/>
            <a:cs typeface="+mn-cs"/>
          </a:endParaRPr>
        </a:p>
      </dsp:txBody>
      <dsp:txXfrm>
        <a:off x="4376232" y="1312003"/>
        <a:ext cx="627878" cy="31393"/>
      </dsp:txXfrm>
    </dsp:sp>
    <dsp:sp modelId="{BC386364-9D9E-4A52-B947-E4EE0D95A37C}">
      <dsp:nvSpPr>
        <dsp:cNvPr id="0" name=""/>
        <dsp:cNvSpPr/>
      </dsp:nvSpPr>
      <dsp:spPr>
        <a:xfrm>
          <a:off x="7122839" y="753534"/>
          <a:ext cx="155644" cy="538605"/>
        </a:xfrm>
        <a:custGeom>
          <a:avLst/>
          <a:gdLst/>
          <a:ahLst/>
          <a:cxnLst/>
          <a:rect l="0" t="0" r="0" b="0"/>
          <a:pathLst>
            <a:path>
              <a:moveTo>
                <a:pt x="0" y="0"/>
              </a:moveTo>
              <a:lnTo>
                <a:pt x="100067" y="0"/>
              </a:lnTo>
              <a:lnTo>
                <a:pt x="100067" y="698303"/>
              </a:lnTo>
              <a:lnTo>
                <a:pt x="200135" y="698303"/>
              </a:lnTo>
            </a:path>
          </a:pathLst>
        </a:custGeom>
        <a:no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s-ES" sz="900" b="1" kern="1200">
            <a:solidFill>
              <a:sysClr val="windowText" lastClr="000000">
                <a:hueOff val="0"/>
                <a:satOff val="0"/>
                <a:lumOff val="0"/>
                <a:alphaOff val="0"/>
              </a:sysClr>
            </a:solidFill>
            <a:latin typeface="Calibri" panose="020F0502020204030204"/>
            <a:ea typeface="+mn-ea"/>
            <a:cs typeface="+mn-cs"/>
          </a:endParaRPr>
        </a:p>
      </dsp:txBody>
      <dsp:txXfrm>
        <a:off x="6920339" y="1008821"/>
        <a:ext cx="560643" cy="28032"/>
      </dsp:txXfrm>
    </dsp:sp>
    <dsp:sp modelId="{F9040A03-B0E9-4C9D-9D60-9D84F88ED652}">
      <dsp:nvSpPr>
        <dsp:cNvPr id="0" name=""/>
        <dsp:cNvSpPr/>
      </dsp:nvSpPr>
      <dsp:spPr>
        <a:xfrm>
          <a:off x="7122839" y="753534"/>
          <a:ext cx="155644" cy="246050"/>
        </a:xfrm>
        <a:custGeom>
          <a:avLst/>
          <a:gdLst/>
          <a:ahLst/>
          <a:cxnLst/>
          <a:rect l="0" t="0" r="0" b="0"/>
          <a:pathLst>
            <a:path>
              <a:moveTo>
                <a:pt x="0" y="0"/>
              </a:moveTo>
              <a:lnTo>
                <a:pt x="100067" y="0"/>
              </a:lnTo>
              <a:lnTo>
                <a:pt x="100067" y="342709"/>
              </a:lnTo>
              <a:lnTo>
                <a:pt x="200135" y="342709"/>
              </a:lnTo>
            </a:path>
          </a:pathLst>
        </a:custGeom>
        <a:no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s-ES" sz="900" b="1" kern="1200">
            <a:solidFill>
              <a:sysClr val="windowText" lastClr="000000">
                <a:hueOff val="0"/>
                <a:satOff val="0"/>
                <a:lumOff val="0"/>
                <a:alphaOff val="0"/>
              </a:sysClr>
            </a:solidFill>
            <a:latin typeface="Calibri" panose="020F0502020204030204"/>
            <a:ea typeface="+mn-ea"/>
            <a:cs typeface="+mn-cs"/>
          </a:endParaRPr>
        </a:p>
      </dsp:txBody>
      <dsp:txXfrm>
        <a:off x="7055088" y="869281"/>
        <a:ext cx="291145" cy="14557"/>
      </dsp:txXfrm>
    </dsp:sp>
    <dsp:sp modelId="{6086CF39-B931-4914-A98B-9E1EDDA8B2E8}">
      <dsp:nvSpPr>
        <dsp:cNvPr id="0" name=""/>
        <dsp:cNvSpPr/>
      </dsp:nvSpPr>
      <dsp:spPr>
        <a:xfrm>
          <a:off x="7122839" y="661309"/>
          <a:ext cx="155644" cy="91440"/>
        </a:xfrm>
        <a:custGeom>
          <a:avLst/>
          <a:gdLst/>
          <a:ahLst/>
          <a:cxnLst/>
          <a:rect l="0" t="0" r="0" b="0"/>
          <a:pathLst>
            <a:path>
              <a:moveTo>
                <a:pt x="0" y="58603"/>
              </a:moveTo>
              <a:lnTo>
                <a:pt x="100067" y="58603"/>
              </a:lnTo>
              <a:lnTo>
                <a:pt x="100067" y="45720"/>
              </a:lnTo>
              <a:lnTo>
                <a:pt x="200135" y="45720"/>
              </a:lnTo>
            </a:path>
          </a:pathLst>
        </a:custGeom>
        <a:no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s-ES" sz="900" b="1" kern="1200">
            <a:solidFill>
              <a:sysClr val="windowText" lastClr="000000">
                <a:hueOff val="0"/>
                <a:satOff val="0"/>
                <a:lumOff val="0"/>
                <a:alphaOff val="0"/>
              </a:sysClr>
            </a:solidFill>
            <a:latin typeface="Calibri" panose="020F0502020204030204"/>
            <a:ea typeface="+mn-ea"/>
            <a:cs typeface="+mn-cs"/>
          </a:endParaRPr>
        </a:p>
      </dsp:txBody>
      <dsp:txXfrm>
        <a:off x="7119440" y="702968"/>
        <a:ext cx="162443" cy="8122"/>
      </dsp:txXfrm>
    </dsp:sp>
    <dsp:sp modelId="{12628B59-F501-42DE-B0BB-94BD15FE6DD0}">
      <dsp:nvSpPr>
        <dsp:cNvPr id="0" name=""/>
        <dsp:cNvSpPr/>
      </dsp:nvSpPr>
      <dsp:spPr>
        <a:xfrm>
          <a:off x="7122839" y="414474"/>
          <a:ext cx="155644" cy="339059"/>
        </a:xfrm>
        <a:custGeom>
          <a:avLst/>
          <a:gdLst/>
          <a:ahLst/>
          <a:cxnLst/>
          <a:rect l="0" t="0" r="0" b="0"/>
          <a:pathLst>
            <a:path>
              <a:moveTo>
                <a:pt x="0" y="368477"/>
              </a:moveTo>
              <a:lnTo>
                <a:pt x="100067" y="368477"/>
              </a:lnTo>
              <a:lnTo>
                <a:pt x="100067" y="0"/>
              </a:lnTo>
              <a:lnTo>
                <a:pt x="200135" y="0"/>
              </a:lnTo>
            </a:path>
          </a:pathLst>
        </a:custGeom>
        <a:no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s-ES" sz="900" b="1" kern="1200">
            <a:solidFill>
              <a:sysClr val="windowText" lastClr="000000">
                <a:hueOff val="0"/>
                <a:satOff val="0"/>
                <a:lumOff val="0"/>
                <a:alphaOff val="0"/>
              </a:sysClr>
            </a:solidFill>
            <a:latin typeface="Calibri" panose="020F0502020204030204"/>
            <a:ea typeface="+mn-ea"/>
            <a:cs typeface="+mn-cs"/>
          </a:endParaRPr>
        </a:p>
      </dsp:txBody>
      <dsp:txXfrm>
        <a:off x="7014123" y="574677"/>
        <a:ext cx="373077" cy="18653"/>
      </dsp:txXfrm>
    </dsp:sp>
    <dsp:sp modelId="{46BA18C8-D96D-4ADE-9850-73FF57721100}">
      <dsp:nvSpPr>
        <dsp:cNvPr id="0" name=""/>
        <dsp:cNvSpPr/>
      </dsp:nvSpPr>
      <dsp:spPr>
        <a:xfrm>
          <a:off x="7122839" y="121919"/>
          <a:ext cx="155644" cy="631614"/>
        </a:xfrm>
        <a:custGeom>
          <a:avLst/>
          <a:gdLst/>
          <a:ahLst/>
          <a:cxnLst/>
          <a:rect l="0" t="0" r="0" b="0"/>
          <a:pathLst>
            <a:path>
              <a:moveTo>
                <a:pt x="0" y="724071"/>
              </a:moveTo>
              <a:lnTo>
                <a:pt x="100067" y="724071"/>
              </a:lnTo>
              <a:lnTo>
                <a:pt x="100067" y="0"/>
              </a:lnTo>
              <a:lnTo>
                <a:pt x="200135" y="0"/>
              </a:lnTo>
            </a:path>
          </a:pathLst>
        </a:custGeom>
        <a:no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s-ES" sz="900" b="1" kern="1200">
            <a:solidFill>
              <a:sysClr val="windowText" lastClr="000000">
                <a:hueOff val="0"/>
                <a:satOff val="0"/>
                <a:lumOff val="0"/>
                <a:alphaOff val="0"/>
              </a:sysClr>
            </a:solidFill>
            <a:latin typeface="Calibri" panose="020F0502020204030204"/>
            <a:ea typeface="+mn-ea"/>
            <a:cs typeface="+mn-cs"/>
          </a:endParaRPr>
        </a:p>
      </dsp:txBody>
      <dsp:txXfrm>
        <a:off x="6875407" y="421464"/>
        <a:ext cx="650509" cy="32525"/>
      </dsp:txXfrm>
    </dsp:sp>
    <dsp:sp modelId="{507CBF7D-89C2-4B4A-A0A4-2C6BF755836E}">
      <dsp:nvSpPr>
        <dsp:cNvPr id="0" name=""/>
        <dsp:cNvSpPr/>
      </dsp:nvSpPr>
      <dsp:spPr>
        <a:xfrm>
          <a:off x="4613405" y="753534"/>
          <a:ext cx="151421" cy="269757"/>
        </a:xfrm>
        <a:custGeom>
          <a:avLst/>
          <a:gdLst/>
          <a:ahLst/>
          <a:cxnLst/>
          <a:rect l="0" t="0" r="0" b="0"/>
          <a:pathLst>
            <a:path>
              <a:moveTo>
                <a:pt x="0" y="342709"/>
              </a:moveTo>
              <a:lnTo>
                <a:pt x="86547" y="342709"/>
              </a:lnTo>
              <a:lnTo>
                <a:pt x="86547" y="0"/>
              </a:lnTo>
              <a:lnTo>
                <a:pt x="173095" y="0"/>
              </a:lnTo>
            </a:path>
          </a:pathLst>
        </a:custGeom>
        <a:no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s-ES" sz="900" b="1" kern="1200">
            <a:solidFill>
              <a:sysClr val="windowText" lastClr="000000">
                <a:hueOff val="0"/>
                <a:satOff val="0"/>
                <a:lumOff val="0"/>
                <a:alphaOff val="0"/>
              </a:sysClr>
            </a:solidFill>
            <a:latin typeface="Calibri" panose="020F0502020204030204"/>
            <a:ea typeface="+mn-ea"/>
            <a:cs typeface="+mn-cs"/>
          </a:endParaRPr>
        </a:p>
      </dsp:txBody>
      <dsp:txXfrm>
        <a:off x="4534440" y="880679"/>
        <a:ext cx="309350" cy="15467"/>
      </dsp:txXfrm>
    </dsp:sp>
    <dsp:sp modelId="{E3091321-4FA6-4716-921E-F29CCCBE48B5}">
      <dsp:nvSpPr>
        <dsp:cNvPr id="0" name=""/>
        <dsp:cNvSpPr/>
      </dsp:nvSpPr>
      <dsp:spPr>
        <a:xfrm>
          <a:off x="4613405" y="414474"/>
          <a:ext cx="153532" cy="608817"/>
        </a:xfrm>
        <a:custGeom>
          <a:avLst/>
          <a:gdLst/>
          <a:ahLst/>
          <a:cxnLst/>
          <a:rect l="0" t="0" r="0" b="0"/>
          <a:pathLst>
            <a:path>
              <a:moveTo>
                <a:pt x="0" y="711187"/>
              </a:moveTo>
              <a:lnTo>
                <a:pt x="93307" y="711187"/>
              </a:lnTo>
              <a:lnTo>
                <a:pt x="93307" y="0"/>
              </a:lnTo>
              <a:lnTo>
                <a:pt x="186615" y="0"/>
              </a:lnTo>
            </a:path>
          </a:pathLst>
        </a:custGeom>
        <a:no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s-ES" sz="900" b="1" kern="1200">
            <a:solidFill>
              <a:sysClr val="windowText" lastClr="000000">
                <a:hueOff val="0"/>
                <a:satOff val="0"/>
                <a:lumOff val="0"/>
                <a:alphaOff val="0"/>
              </a:sysClr>
            </a:solidFill>
            <a:latin typeface="Calibri" panose="020F0502020204030204"/>
            <a:ea typeface="+mn-ea"/>
            <a:cs typeface="+mn-cs"/>
          </a:endParaRPr>
        </a:p>
      </dsp:txBody>
      <dsp:txXfrm>
        <a:off x="4376232" y="703186"/>
        <a:ext cx="627878" cy="31393"/>
      </dsp:txXfrm>
    </dsp:sp>
    <dsp:sp modelId="{44B2EF02-2880-4086-9C14-9C12C85A547E}">
      <dsp:nvSpPr>
        <dsp:cNvPr id="0" name=""/>
        <dsp:cNvSpPr/>
      </dsp:nvSpPr>
      <dsp:spPr>
        <a:xfrm>
          <a:off x="2885721" y="1023291"/>
          <a:ext cx="153532" cy="708723"/>
        </a:xfrm>
        <a:custGeom>
          <a:avLst/>
          <a:gdLst/>
          <a:ahLst/>
          <a:cxnLst/>
          <a:rect l="0" t="0" r="0" b="0"/>
          <a:pathLst>
            <a:path>
              <a:moveTo>
                <a:pt x="0" y="800086"/>
              </a:moveTo>
              <a:lnTo>
                <a:pt x="93307" y="800086"/>
              </a:lnTo>
              <a:lnTo>
                <a:pt x="93307" y="0"/>
              </a:lnTo>
              <a:lnTo>
                <a:pt x="186615" y="0"/>
              </a:lnTo>
            </a:path>
          </a:pathLst>
        </a:custGeom>
        <a:no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s-ES" sz="900" b="1" kern="1200">
            <a:solidFill>
              <a:sysClr val="windowText" lastClr="000000">
                <a:hueOff val="0"/>
                <a:satOff val="0"/>
                <a:lumOff val="0"/>
                <a:alphaOff val="0"/>
              </a:sysClr>
            </a:solidFill>
            <a:latin typeface="Calibri" panose="020F0502020204030204"/>
            <a:ea typeface="+mn-ea"/>
            <a:cs typeface="+mn-cs"/>
          </a:endParaRPr>
        </a:p>
      </dsp:txBody>
      <dsp:txXfrm>
        <a:off x="2599906" y="1359524"/>
        <a:ext cx="725163" cy="36258"/>
      </dsp:txXfrm>
    </dsp:sp>
    <dsp:sp modelId="{DB07E447-5830-490D-BB17-37C14D65A752}">
      <dsp:nvSpPr>
        <dsp:cNvPr id="0" name=""/>
        <dsp:cNvSpPr/>
      </dsp:nvSpPr>
      <dsp:spPr>
        <a:xfrm>
          <a:off x="889225" y="1732015"/>
          <a:ext cx="153532" cy="875360"/>
        </a:xfrm>
        <a:custGeom>
          <a:avLst/>
          <a:gdLst/>
          <a:ahLst/>
          <a:cxnLst/>
          <a:rect l="0" t="0" r="0" b="0"/>
          <a:pathLst>
            <a:path>
              <a:moveTo>
                <a:pt x="0" y="755636"/>
              </a:moveTo>
              <a:lnTo>
                <a:pt x="93307" y="755636"/>
              </a:lnTo>
              <a:lnTo>
                <a:pt x="93307" y="0"/>
              </a:lnTo>
              <a:lnTo>
                <a:pt x="186615" y="0"/>
              </a:lnTo>
            </a:path>
          </a:pathLst>
        </a:custGeom>
        <a:no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s-ES" sz="900" b="1" kern="1200">
            <a:solidFill>
              <a:sysClr val="windowText" lastClr="000000"/>
            </a:solidFill>
            <a:latin typeface="Calibri" panose="020F0502020204030204"/>
            <a:ea typeface="+mn-ea"/>
            <a:cs typeface="+mn-cs"/>
          </a:endParaRPr>
        </a:p>
      </dsp:txBody>
      <dsp:txXfrm>
        <a:off x="521630" y="2147477"/>
        <a:ext cx="888722" cy="44436"/>
      </dsp:txXfrm>
    </dsp:sp>
    <dsp:sp modelId="{DE11FCB2-F831-4AF6-8BA7-674803CEFE1C}">
      <dsp:nvSpPr>
        <dsp:cNvPr id="0" name=""/>
        <dsp:cNvSpPr/>
      </dsp:nvSpPr>
      <dsp:spPr>
        <a:xfrm rot="16200000">
          <a:off x="-813601" y="2348392"/>
          <a:ext cx="2887685" cy="517967"/>
        </a:xfrm>
        <a:prstGeom prst="rect">
          <a:avLst/>
        </a:prstGeom>
        <a:gradFill rotWithShape="1">
          <a:gsLst>
            <a:gs pos="0">
              <a:schemeClr val="accent6">
                <a:tint val="65000"/>
                <a:shade val="92000"/>
                <a:satMod val="130000"/>
              </a:schemeClr>
            </a:gs>
            <a:gs pos="45000">
              <a:schemeClr val="accent6">
                <a:tint val="60000"/>
                <a:shade val="99000"/>
                <a:satMod val="120000"/>
              </a:schemeClr>
            </a:gs>
            <a:gs pos="100000">
              <a:schemeClr val="accent6">
                <a:tint val="55000"/>
                <a:satMod val="140000"/>
              </a:schemeClr>
            </a:gs>
          </a:gsLst>
          <a:path path="circle">
            <a:fillToRect l="100000" t="100000" r="100000" b="100000"/>
          </a:path>
        </a:grad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s-ES" sz="1600" b="1" kern="1200" dirty="0">
              <a:solidFill>
                <a:sysClr val="windowText" lastClr="000000"/>
              </a:solidFill>
              <a:latin typeface="Calibri" panose="020F0502020204030204"/>
              <a:ea typeface="+mn-ea"/>
              <a:cs typeface="+mn-cs"/>
            </a:rPr>
            <a:t>ÁMBITO </a:t>
          </a:r>
          <a:br>
            <a:rPr lang="es-ES" sz="1600" b="1" kern="1200" dirty="0">
              <a:solidFill>
                <a:sysClr val="windowText" lastClr="000000"/>
              </a:solidFill>
              <a:latin typeface="Calibri" panose="020F0502020204030204"/>
              <a:ea typeface="+mn-ea"/>
              <a:cs typeface="+mn-cs"/>
            </a:rPr>
          </a:br>
          <a:r>
            <a:rPr lang="es-ES" sz="1600" b="1" kern="1200" dirty="0">
              <a:solidFill>
                <a:sysClr val="windowText" lastClr="000000"/>
              </a:solidFill>
              <a:latin typeface="Calibri" panose="020F0502020204030204"/>
              <a:ea typeface="+mn-ea"/>
              <a:cs typeface="+mn-cs"/>
            </a:rPr>
            <a:t>Control interno </a:t>
          </a:r>
        </a:p>
      </dsp:txBody>
      <dsp:txXfrm>
        <a:off x="-813601" y="2348392"/>
        <a:ext cx="2887685" cy="517967"/>
      </dsp:txXfrm>
    </dsp:sp>
    <dsp:sp modelId="{1FC370DB-8A03-4610-8683-06DECAACFAE8}">
      <dsp:nvSpPr>
        <dsp:cNvPr id="0" name=""/>
        <dsp:cNvSpPr/>
      </dsp:nvSpPr>
      <dsp:spPr>
        <a:xfrm>
          <a:off x="1042758" y="1508937"/>
          <a:ext cx="1842963" cy="446155"/>
        </a:xfrm>
        <a:prstGeom prst="rect">
          <a:avLst/>
        </a:prstGeom>
        <a:gradFill rotWithShape="1">
          <a:gsLst>
            <a:gs pos="0">
              <a:schemeClr val="accent6">
                <a:tint val="65000"/>
                <a:shade val="92000"/>
                <a:satMod val="130000"/>
              </a:schemeClr>
            </a:gs>
            <a:gs pos="45000">
              <a:schemeClr val="accent6">
                <a:tint val="60000"/>
                <a:shade val="99000"/>
                <a:satMod val="120000"/>
              </a:schemeClr>
            </a:gs>
            <a:gs pos="100000">
              <a:schemeClr val="accent6">
                <a:tint val="55000"/>
                <a:satMod val="140000"/>
              </a:schemeClr>
            </a:gs>
          </a:gsLst>
          <a:path path="circle">
            <a:fillToRect l="100000" t="100000" r="100000" b="100000"/>
          </a:path>
        </a:grad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s-ES" sz="900" b="1" kern="1200" dirty="0">
              <a:solidFill>
                <a:sysClr val="windowText" lastClr="000000"/>
              </a:solidFill>
              <a:latin typeface="Calibri" panose="020F0502020204030204"/>
              <a:ea typeface="+mn-ea"/>
              <a:cs typeface="+mn-cs"/>
            </a:rPr>
            <a:t>Dentro del perímetro de consolidación presupuestaria</a:t>
          </a:r>
        </a:p>
      </dsp:txBody>
      <dsp:txXfrm>
        <a:off x="1042758" y="1508937"/>
        <a:ext cx="1842963" cy="446155"/>
      </dsp:txXfrm>
    </dsp:sp>
    <dsp:sp modelId="{DF1CFDF6-A93A-4708-B10A-A096F58D5C6E}">
      <dsp:nvSpPr>
        <dsp:cNvPr id="0" name=""/>
        <dsp:cNvSpPr/>
      </dsp:nvSpPr>
      <dsp:spPr>
        <a:xfrm>
          <a:off x="3039254" y="788597"/>
          <a:ext cx="1574150" cy="469389"/>
        </a:xfrm>
        <a:prstGeom prst="rect">
          <a:avLst/>
        </a:prstGeom>
        <a:gradFill rotWithShape="1">
          <a:gsLst>
            <a:gs pos="0">
              <a:schemeClr val="accent6">
                <a:tint val="65000"/>
                <a:shade val="92000"/>
                <a:satMod val="130000"/>
              </a:schemeClr>
            </a:gs>
            <a:gs pos="45000">
              <a:schemeClr val="accent6">
                <a:tint val="60000"/>
                <a:shade val="99000"/>
                <a:satMod val="120000"/>
              </a:schemeClr>
            </a:gs>
            <a:gs pos="100000">
              <a:schemeClr val="accent6">
                <a:tint val="55000"/>
                <a:satMod val="140000"/>
              </a:schemeClr>
            </a:gs>
          </a:gsLst>
          <a:path path="circle">
            <a:fillToRect l="100000" t="100000" r="100000" b="100000"/>
          </a:path>
        </a:grad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s-ES" sz="900" b="1" kern="1200" dirty="0">
              <a:solidFill>
                <a:sysClr val="windowText" lastClr="000000"/>
              </a:solidFill>
              <a:latin typeface="Calibri" panose="020F0502020204030204"/>
              <a:ea typeface="+mn-ea"/>
              <a:cs typeface="+mn-cs"/>
            </a:rPr>
            <a:t>Entes sujetos a función interventora y control permanente</a:t>
          </a:r>
        </a:p>
      </dsp:txBody>
      <dsp:txXfrm>
        <a:off x="3039254" y="788597"/>
        <a:ext cx="1574150" cy="469389"/>
      </dsp:txXfrm>
    </dsp:sp>
    <dsp:sp modelId="{46E9DDA0-B809-4B31-8B2A-781F4A5799BE}">
      <dsp:nvSpPr>
        <dsp:cNvPr id="0" name=""/>
        <dsp:cNvSpPr/>
      </dsp:nvSpPr>
      <dsp:spPr>
        <a:xfrm>
          <a:off x="4766938" y="297452"/>
          <a:ext cx="2358012" cy="234044"/>
        </a:xfrm>
        <a:prstGeom prst="rect">
          <a:avLst/>
        </a:prstGeom>
        <a:gradFill rotWithShape="1">
          <a:gsLst>
            <a:gs pos="0">
              <a:schemeClr val="accent6">
                <a:tint val="65000"/>
                <a:shade val="92000"/>
                <a:satMod val="130000"/>
              </a:schemeClr>
            </a:gs>
            <a:gs pos="45000">
              <a:schemeClr val="accent6">
                <a:tint val="60000"/>
                <a:shade val="99000"/>
                <a:satMod val="120000"/>
              </a:schemeClr>
            </a:gs>
            <a:gs pos="100000">
              <a:schemeClr val="accent6">
                <a:tint val="55000"/>
                <a:satMod val="140000"/>
              </a:schemeClr>
            </a:gs>
          </a:gsLst>
          <a:path path="circle">
            <a:fillToRect l="100000" t="100000" r="100000" b="100000"/>
          </a:path>
        </a:grad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s-ES" sz="900" b="1" kern="1200">
              <a:solidFill>
                <a:sysClr val="windowText" lastClr="000000"/>
              </a:solidFill>
              <a:latin typeface="Calibri" panose="020F0502020204030204"/>
              <a:ea typeface="+mn-ea"/>
              <a:cs typeface="+mn-cs"/>
            </a:rPr>
            <a:t>Ayuntamiento</a:t>
          </a:r>
        </a:p>
      </dsp:txBody>
      <dsp:txXfrm>
        <a:off x="4766938" y="297452"/>
        <a:ext cx="2358012" cy="234044"/>
      </dsp:txXfrm>
    </dsp:sp>
    <dsp:sp modelId="{24E95297-A52A-4CF7-8791-9BD065DBE941}">
      <dsp:nvSpPr>
        <dsp:cNvPr id="0" name=""/>
        <dsp:cNvSpPr/>
      </dsp:nvSpPr>
      <dsp:spPr>
        <a:xfrm>
          <a:off x="4764826" y="636512"/>
          <a:ext cx="2358012" cy="234044"/>
        </a:xfrm>
        <a:prstGeom prst="rect">
          <a:avLst/>
        </a:prstGeom>
        <a:gradFill rotWithShape="1">
          <a:gsLst>
            <a:gs pos="0">
              <a:schemeClr val="accent6">
                <a:tint val="65000"/>
                <a:shade val="92000"/>
                <a:satMod val="130000"/>
              </a:schemeClr>
            </a:gs>
            <a:gs pos="45000">
              <a:schemeClr val="accent6">
                <a:tint val="60000"/>
                <a:shade val="99000"/>
                <a:satMod val="120000"/>
              </a:schemeClr>
            </a:gs>
            <a:gs pos="100000">
              <a:schemeClr val="accent6">
                <a:tint val="55000"/>
                <a:satMod val="140000"/>
              </a:schemeClr>
            </a:gs>
          </a:gsLst>
          <a:path path="circle">
            <a:fillToRect l="100000" t="100000" r="100000" b="100000"/>
          </a:path>
        </a:grad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s-ES" sz="900" b="1" kern="1200" dirty="0">
              <a:solidFill>
                <a:sysClr val="windowText" lastClr="000000"/>
              </a:solidFill>
              <a:latin typeface="Calibri" panose="020F0502020204030204"/>
              <a:ea typeface="+mn-ea"/>
              <a:cs typeface="+mn-cs"/>
            </a:rPr>
            <a:t>Organismo autónomos</a:t>
          </a:r>
        </a:p>
      </dsp:txBody>
      <dsp:txXfrm>
        <a:off x="4764826" y="636512"/>
        <a:ext cx="2358012" cy="234044"/>
      </dsp:txXfrm>
    </dsp:sp>
    <dsp:sp modelId="{9D187D0B-6AA5-4AC6-B67B-AB3B6CF35576}">
      <dsp:nvSpPr>
        <dsp:cNvPr id="0" name=""/>
        <dsp:cNvSpPr/>
      </dsp:nvSpPr>
      <dsp:spPr>
        <a:xfrm>
          <a:off x="7278483" y="4897"/>
          <a:ext cx="2465762" cy="234044"/>
        </a:xfrm>
        <a:prstGeom prst="rect">
          <a:avLst/>
        </a:prstGeom>
        <a:gradFill rotWithShape="1">
          <a:gsLst>
            <a:gs pos="0">
              <a:schemeClr val="accent6">
                <a:tint val="65000"/>
                <a:shade val="92000"/>
                <a:satMod val="130000"/>
              </a:schemeClr>
            </a:gs>
            <a:gs pos="45000">
              <a:schemeClr val="accent6">
                <a:tint val="60000"/>
                <a:shade val="99000"/>
                <a:satMod val="120000"/>
              </a:schemeClr>
            </a:gs>
            <a:gs pos="100000">
              <a:schemeClr val="accent6">
                <a:tint val="55000"/>
                <a:satMod val="140000"/>
              </a:schemeClr>
            </a:gs>
          </a:gsLst>
          <a:path path="circle">
            <a:fillToRect l="100000" t="100000" r="100000" b="100000"/>
          </a:path>
        </a:grad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s-ES" sz="900" b="1" kern="1200" dirty="0">
              <a:solidFill>
                <a:sysClr val="windowText" lastClr="000000"/>
              </a:solidFill>
              <a:latin typeface="Calibri" panose="020F0502020204030204"/>
              <a:ea typeface="+mn-ea"/>
              <a:cs typeface="+mn-cs"/>
            </a:rPr>
            <a:t>Agencia para el empleo</a:t>
          </a:r>
        </a:p>
      </dsp:txBody>
      <dsp:txXfrm>
        <a:off x="7278483" y="4897"/>
        <a:ext cx="2465762" cy="234044"/>
      </dsp:txXfrm>
    </dsp:sp>
    <dsp:sp modelId="{10CB401A-CE9C-4CC2-978D-E0297CDC4FC1}">
      <dsp:nvSpPr>
        <dsp:cNvPr id="0" name=""/>
        <dsp:cNvSpPr/>
      </dsp:nvSpPr>
      <dsp:spPr>
        <a:xfrm>
          <a:off x="7278483" y="297452"/>
          <a:ext cx="2465777" cy="234044"/>
        </a:xfrm>
        <a:prstGeom prst="rect">
          <a:avLst/>
        </a:prstGeom>
        <a:gradFill rotWithShape="1">
          <a:gsLst>
            <a:gs pos="0">
              <a:schemeClr val="accent6">
                <a:tint val="65000"/>
                <a:shade val="92000"/>
                <a:satMod val="130000"/>
              </a:schemeClr>
            </a:gs>
            <a:gs pos="45000">
              <a:schemeClr val="accent6">
                <a:tint val="60000"/>
                <a:shade val="99000"/>
                <a:satMod val="120000"/>
              </a:schemeClr>
            </a:gs>
            <a:gs pos="100000">
              <a:schemeClr val="accent6">
                <a:tint val="55000"/>
                <a:satMod val="140000"/>
              </a:schemeClr>
            </a:gs>
          </a:gsLst>
          <a:path path="circle">
            <a:fillToRect l="100000" t="100000" r="100000" b="100000"/>
          </a:path>
        </a:grad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s-ES" sz="900" b="1" kern="1200">
              <a:solidFill>
                <a:sysClr val="windowText" lastClr="000000"/>
              </a:solidFill>
              <a:latin typeface="Calibri" panose="020F0502020204030204"/>
              <a:ea typeface="+mn-ea"/>
              <a:cs typeface="+mn-cs"/>
            </a:rPr>
            <a:t>Informática del Ayuntamiento de Madrid</a:t>
          </a:r>
        </a:p>
      </dsp:txBody>
      <dsp:txXfrm>
        <a:off x="7278483" y="297452"/>
        <a:ext cx="2465777" cy="234044"/>
      </dsp:txXfrm>
    </dsp:sp>
    <dsp:sp modelId="{3636C881-6754-4390-B3B2-7CC0A57BCF2E}">
      <dsp:nvSpPr>
        <dsp:cNvPr id="0" name=""/>
        <dsp:cNvSpPr/>
      </dsp:nvSpPr>
      <dsp:spPr>
        <a:xfrm>
          <a:off x="7278483" y="590007"/>
          <a:ext cx="2465777" cy="234044"/>
        </a:xfrm>
        <a:prstGeom prst="rect">
          <a:avLst/>
        </a:prstGeom>
        <a:gradFill rotWithShape="1">
          <a:gsLst>
            <a:gs pos="0">
              <a:schemeClr val="accent6">
                <a:tint val="65000"/>
                <a:shade val="92000"/>
                <a:satMod val="130000"/>
              </a:schemeClr>
            </a:gs>
            <a:gs pos="45000">
              <a:schemeClr val="accent6">
                <a:tint val="60000"/>
                <a:shade val="99000"/>
                <a:satMod val="120000"/>
              </a:schemeClr>
            </a:gs>
            <a:gs pos="100000">
              <a:schemeClr val="accent6">
                <a:tint val="55000"/>
                <a:satMod val="140000"/>
              </a:schemeClr>
            </a:gs>
          </a:gsLst>
          <a:path path="circle">
            <a:fillToRect l="100000" t="100000" r="100000" b="100000"/>
          </a:path>
        </a:grad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s-ES" sz="900" b="1" kern="1200">
              <a:solidFill>
                <a:sysClr val="windowText" lastClr="000000"/>
              </a:solidFill>
              <a:latin typeface="Calibri" panose="020F0502020204030204"/>
              <a:ea typeface="+mn-ea"/>
              <a:cs typeface="+mn-cs"/>
            </a:rPr>
            <a:t>Agencia tributaria de Madrid</a:t>
          </a:r>
        </a:p>
      </dsp:txBody>
      <dsp:txXfrm>
        <a:off x="7278483" y="590007"/>
        <a:ext cx="2465777" cy="234044"/>
      </dsp:txXfrm>
    </dsp:sp>
    <dsp:sp modelId="{EB7B49A4-1715-4E66-BA51-7E5465CB1F90}">
      <dsp:nvSpPr>
        <dsp:cNvPr id="0" name=""/>
        <dsp:cNvSpPr/>
      </dsp:nvSpPr>
      <dsp:spPr>
        <a:xfrm>
          <a:off x="7278483" y="882562"/>
          <a:ext cx="2465777" cy="234044"/>
        </a:xfrm>
        <a:prstGeom prst="rect">
          <a:avLst/>
        </a:prstGeom>
        <a:gradFill rotWithShape="1">
          <a:gsLst>
            <a:gs pos="0">
              <a:schemeClr val="accent6">
                <a:tint val="65000"/>
                <a:shade val="92000"/>
                <a:satMod val="130000"/>
              </a:schemeClr>
            </a:gs>
            <a:gs pos="45000">
              <a:schemeClr val="accent6">
                <a:tint val="60000"/>
                <a:shade val="99000"/>
                <a:satMod val="120000"/>
              </a:schemeClr>
            </a:gs>
            <a:gs pos="100000">
              <a:schemeClr val="accent6">
                <a:tint val="55000"/>
                <a:satMod val="140000"/>
              </a:schemeClr>
            </a:gs>
          </a:gsLst>
          <a:path path="circle">
            <a:fillToRect l="100000" t="100000" r="100000" b="100000"/>
          </a:path>
        </a:grad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s-ES" sz="900" b="1" kern="1200">
              <a:solidFill>
                <a:sysClr val="windowText" lastClr="000000"/>
              </a:solidFill>
              <a:latin typeface="Calibri" panose="020F0502020204030204"/>
              <a:ea typeface="+mn-ea"/>
              <a:cs typeface="+mn-cs"/>
            </a:rPr>
            <a:t>Madrid Salud</a:t>
          </a:r>
        </a:p>
      </dsp:txBody>
      <dsp:txXfrm>
        <a:off x="7278483" y="882562"/>
        <a:ext cx="2465777" cy="234044"/>
      </dsp:txXfrm>
    </dsp:sp>
    <dsp:sp modelId="{588748D9-B5E0-4513-AFF6-683D890DDEB1}">
      <dsp:nvSpPr>
        <dsp:cNvPr id="0" name=""/>
        <dsp:cNvSpPr/>
      </dsp:nvSpPr>
      <dsp:spPr>
        <a:xfrm>
          <a:off x="7278483" y="1175118"/>
          <a:ext cx="2465777" cy="234044"/>
        </a:xfrm>
        <a:prstGeom prst="rect">
          <a:avLst/>
        </a:prstGeom>
        <a:gradFill rotWithShape="1">
          <a:gsLst>
            <a:gs pos="0">
              <a:schemeClr val="accent6">
                <a:tint val="65000"/>
                <a:shade val="92000"/>
                <a:satMod val="130000"/>
              </a:schemeClr>
            </a:gs>
            <a:gs pos="45000">
              <a:schemeClr val="accent6">
                <a:tint val="60000"/>
                <a:shade val="99000"/>
                <a:satMod val="120000"/>
              </a:schemeClr>
            </a:gs>
            <a:gs pos="100000">
              <a:schemeClr val="accent6">
                <a:tint val="55000"/>
                <a:satMod val="140000"/>
              </a:schemeClr>
            </a:gs>
          </a:gsLst>
          <a:path path="circle">
            <a:fillToRect l="100000" t="100000" r="100000" b="100000"/>
          </a:path>
        </a:grad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s-ES" sz="900" b="1" kern="1200">
              <a:solidFill>
                <a:sysClr val="windowText" lastClr="000000"/>
              </a:solidFill>
              <a:latin typeface="Calibri" panose="020F0502020204030204"/>
              <a:ea typeface="+mn-ea"/>
              <a:cs typeface="+mn-cs"/>
            </a:rPr>
            <a:t>Agencia de actividades</a:t>
          </a:r>
        </a:p>
      </dsp:txBody>
      <dsp:txXfrm>
        <a:off x="7278483" y="1175118"/>
        <a:ext cx="2465777" cy="234044"/>
      </dsp:txXfrm>
    </dsp:sp>
    <dsp:sp modelId="{8D7612A3-86A5-412C-8FEA-2E22B1A97556}">
      <dsp:nvSpPr>
        <dsp:cNvPr id="0" name=""/>
        <dsp:cNvSpPr/>
      </dsp:nvSpPr>
      <dsp:spPr>
        <a:xfrm>
          <a:off x="4766938" y="1515087"/>
          <a:ext cx="2358012" cy="234044"/>
        </a:xfrm>
        <a:prstGeom prst="rect">
          <a:avLst/>
        </a:prstGeom>
        <a:gradFill rotWithShape="1">
          <a:gsLst>
            <a:gs pos="0">
              <a:schemeClr val="accent6">
                <a:tint val="65000"/>
                <a:shade val="92000"/>
                <a:satMod val="130000"/>
              </a:schemeClr>
            </a:gs>
            <a:gs pos="45000">
              <a:schemeClr val="accent6">
                <a:tint val="60000"/>
                <a:shade val="99000"/>
                <a:satMod val="120000"/>
              </a:schemeClr>
            </a:gs>
            <a:gs pos="100000">
              <a:schemeClr val="accent6">
                <a:tint val="55000"/>
                <a:satMod val="140000"/>
              </a:schemeClr>
            </a:gs>
          </a:gsLst>
          <a:path path="circle">
            <a:fillToRect l="100000" t="100000" r="100000" b="100000"/>
          </a:path>
        </a:grad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s-ES" sz="900" b="1" kern="1200">
              <a:solidFill>
                <a:sysClr val="windowText" lastClr="000000"/>
              </a:solidFill>
              <a:latin typeface="Calibri" panose="020F0502020204030204"/>
              <a:ea typeface="+mn-ea"/>
              <a:cs typeface="+mn-cs"/>
            </a:rPr>
            <a:t>Consorcios</a:t>
          </a:r>
        </a:p>
      </dsp:txBody>
      <dsp:txXfrm>
        <a:off x="4766938" y="1515087"/>
        <a:ext cx="2358012" cy="234044"/>
      </dsp:txXfrm>
    </dsp:sp>
    <dsp:sp modelId="{08FB6A28-EBC1-4341-8E1F-5DECFD8A5B4E}">
      <dsp:nvSpPr>
        <dsp:cNvPr id="0" name=""/>
        <dsp:cNvSpPr/>
      </dsp:nvSpPr>
      <dsp:spPr>
        <a:xfrm>
          <a:off x="7278483" y="1467673"/>
          <a:ext cx="2465777" cy="328871"/>
        </a:xfrm>
        <a:prstGeom prst="rect">
          <a:avLst/>
        </a:prstGeom>
        <a:gradFill rotWithShape="1">
          <a:gsLst>
            <a:gs pos="0">
              <a:schemeClr val="accent6">
                <a:tint val="65000"/>
                <a:shade val="92000"/>
                <a:satMod val="130000"/>
              </a:schemeClr>
            </a:gs>
            <a:gs pos="45000">
              <a:schemeClr val="accent6">
                <a:tint val="60000"/>
                <a:shade val="99000"/>
                <a:satMod val="120000"/>
              </a:schemeClr>
            </a:gs>
            <a:gs pos="100000">
              <a:schemeClr val="accent6">
                <a:tint val="55000"/>
                <a:satMod val="140000"/>
              </a:schemeClr>
            </a:gs>
          </a:gsLst>
          <a:path path="circle">
            <a:fillToRect l="100000" t="100000" r="100000" b="100000"/>
          </a:path>
        </a:grad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s-ES" sz="900" b="1" kern="1200" dirty="0">
              <a:solidFill>
                <a:sysClr val="windowText" lastClr="000000"/>
              </a:solidFill>
              <a:latin typeface="Calibri" panose="020F0502020204030204"/>
              <a:ea typeface="+mn-ea"/>
              <a:cs typeface="+mn-cs"/>
            </a:rPr>
            <a:t>Consorcio de rehabilitación y equipamiento de teatros de Madrid</a:t>
          </a:r>
        </a:p>
      </dsp:txBody>
      <dsp:txXfrm>
        <a:off x="7278483" y="1467673"/>
        <a:ext cx="2465777" cy="328871"/>
      </dsp:txXfrm>
    </dsp:sp>
    <dsp:sp modelId="{C409BB16-EC95-42E0-B9D3-85F4FCB6082A}">
      <dsp:nvSpPr>
        <dsp:cNvPr id="0" name=""/>
        <dsp:cNvSpPr/>
      </dsp:nvSpPr>
      <dsp:spPr>
        <a:xfrm>
          <a:off x="3039254" y="2441390"/>
          <a:ext cx="1574150" cy="234044"/>
        </a:xfrm>
        <a:prstGeom prst="rect">
          <a:avLst/>
        </a:prstGeom>
        <a:gradFill rotWithShape="1">
          <a:gsLst>
            <a:gs pos="0">
              <a:schemeClr val="accent6">
                <a:tint val="65000"/>
                <a:shade val="92000"/>
                <a:satMod val="130000"/>
              </a:schemeClr>
            </a:gs>
            <a:gs pos="45000">
              <a:schemeClr val="accent6">
                <a:tint val="60000"/>
                <a:shade val="99000"/>
                <a:satMod val="120000"/>
              </a:schemeClr>
            </a:gs>
            <a:gs pos="100000">
              <a:schemeClr val="accent6">
                <a:tint val="55000"/>
                <a:satMod val="140000"/>
              </a:schemeClr>
            </a:gs>
          </a:gsLst>
          <a:path path="circle">
            <a:fillToRect l="100000" t="100000" r="100000" b="100000"/>
          </a:path>
        </a:grad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s-ES" sz="900" b="1" kern="1200" dirty="0">
              <a:solidFill>
                <a:sysClr val="windowText" lastClr="000000"/>
              </a:solidFill>
              <a:latin typeface="Calibri" panose="020F0502020204030204"/>
              <a:ea typeface="+mn-ea"/>
              <a:cs typeface="+mn-cs"/>
            </a:rPr>
            <a:t>Entes sujetos a auditoría pública</a:t>
          </a:r>
        </a:p>
      </dsp:txBody>
      <dsp:txXfrm>
        <a:off x="3039254" y="2441390"/>
        <a:ext cx="1574150" cy="234044"/>
      </dsp:txXfrm>
    </dsp:sp>
    <dsp:sp modelId="{63F13BE4-8E55-4B8F-A569-E24B0E400411}">
      <dsp:nvSpPr>
        <dsp:cNvPr id="0" name=""/>
        <dsp:cNvSpPr/>
      </dsp:nvSpPr>
      <dsp:spPr>
        <a:xfrm>
          <a:off x="4766938" y="2367602"/>
          <a:ext cx="2358012" cy="381620"/>
        </a:xfrm>
        <a:prstGeom prst="rect">
          <a:avLst/>
        </a:prstGeom>
        <a:gradFill rotWithShape="1">
          <a:gsLst>
            <a:gs pos="0">
              <a:schemeClr val="accent6">
                <a:tint val="65000"/>
                <a:shade val="92000"/>
                <a:satMod val="130000"/>
              </a:schemeClr>
            </a:gs>
            <a:gs pos="45000">
              <a:schemeClr val="accent6">
                <a:tint val="60000"/>
                <a:shade val="99000"/>
                <a:satMod val="120000"/>
              </a:schemeClr>
            </a:gs>
            <a:gs pos="100000">
              <a:schemeClr val="accent6">
                <a:tint val="55000"/>
                <a:satMod val="140000"/>
              </a:schemeClr>
            </a:gs>
          </a:gsLst>
          <a:path path="circle">
            <a:fillToRect l="100000" t="100000" r="100000" b="100000"/>
          </a:path>
        </a:grad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s-ES" sz="900" b="1" kern="1200" dirty="0">
              <a:solidFill>
                <a:sysClr val="windowText" lastClr="000000"/>
              </a:solidFill>
              <a:latin typeface="Calibri" panose="020F0502020204030204"/>
              <a:ea typeface="+mn-ea"/>
              <a:cs typeface="+mn-cs"/>
            </a:rPr>
            <a:t>Sociedades municipales</a:t>
          </a:r>
        </a:p>
      </dsp:txBody>
      <dsp:txXfrm>
        <a:off x="4766938" y="2367602"/>
        <a:ext cx="2358012" cy="381620"/>
      </dsp:txXfrm>
    </dsp:sp>
    <dsp:sp modelId="{9E46DD9B-969C-4060-AE06-A4996DA25AD5}">
      <dsp:nvSpPr>
        <dsp:cNvPr id="0" name=""/>
        <dsp:cNvSpPr/>
      </dsp:nvSpPr>
      <dsp:spPr>
        <a:xfrm>
          <a:off x="7278483" y="1855056"/>
          <a:ext cx="2465777" cy="264715"/>
        </a:xfrm>
        <a:prstGeom prst="rect">
          <a:avLst/>
        </a:prstGeom>
        <a:gradFill rotWithShape="1">
          <a:gsLst>
            <a:gs pos="0">
              <a:schemeClr val="accent6">
                <a:tint val="65000"/>
                <a:shade val="92000"/>
                <a:satMod val="130000"/>
              </a:schemeClr>
            </a:gs>
            <a:gs pos="45000">
              <a:schemeClr val="accent6">
                <a:tint val="60000"/>
                <a:shade val="99000"/>
                <a:satMod val="120000"/>
              </a:schemeClr>
            </a:gs>
            <a:gs pos="100000">
              <a:schemeClr val="accent6">
                <a:tint val="55000"/>
                <a:satMod val="140000"/>
              </a:schemeClr>
            </a:gs>
          </a:gsLst>
          <a:path path="circle">
            <a:fillToRect l="100000" t="100000" r="100000" b="100000"/>
          </a:path>
        </a:grad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s-ES" sz="900" b="1" kern="1200" dirty="0">
              <a:solidFill>
                <a:sysClr val="windowText" lastClr="000000"/>
              </a:solidFill>
              <a:latin typeface="Calibri" panose="020F0502020204030204"/>
              <a:ea typeface="+mn-ea"/>
              <a:cs typeface="+mn-cs"/>
            </a:rPr>
            <a:t>Empresa municipal de transportes de Madrid, S.A.</a:t>
          </a:r>
        </a:p>
      </dsp:txBody>
      <dsp:txXfrm>
        <a:off x="7278483" y="1855056"/>
        <a:ext cx="2465777" cy="264715"/>
      </dsp:txXfrm>
    </dsp:sp>
    <dsp:sp modelId="{6C78C35D-D04D-490B-8B90-397537793953}">
      <dsp:nvSpPr>
        <dsp:cNvPr id="0" name=""/>
        <dsp:cNvSpPr/>
      </dsp:nvSpPr>
      <dsp:spPr>
        <a:xfrm>
          <a:off x="7278483" y="2178282"/>
          <a:ext cx="2465777" cy="320954"/>
        </a:xfrm>
        <a:prstGeom prst="rect">
          <a:avLst/>
        </a:prstGeom>
        <a:gradFill rotWithShape="1">
          <a:gsLst>
            <a:gs pos="0">
              <a:schemeClr val="accent6">
                <a:tint val="65000"/>
                <a:shade val="92000"/>
                <a:satMod val="130000"/>
              </a:schemeClr>
            </a:gs>
            <a:gs pos="45000">
              <a:schemeClr val="accent6">
                <a:tint val="60000"/>
                <a:shade val="99000"/>
                <a:satMod val="120000"/>
              </a:schemeClr>
            </a:gs>
            <a:gs pos="100000">
              <a:schemeClr val="accent6">
                <a:tint val="55000"/>
                <a:satMod val="140000"/>
              </a:schemeClr>
            </a:gs>
          </a:gsLst>
          <a:path path="circle">
            <a:fillToRect l="100000" t="100000" r="100000" b="100000"/>
          </a:path>
        </a:grad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s-ES" sz="900" b="1" kern="1200" dirty="0">
              <a:solidFill>
                <a:sysClr val="windowText" lastClr="000000"/>
              </a:solidFill>
              <a:latin typeface="Calibri" panose="020F0502020204030204"/>
              <a:ea typeface="+mn-ea"/>
              <a:cs typeface="+mn-cs"/>
            </a:rPr>
            <a:t>Empresa municipal del la vivienda y suelo de Madrid, S.A.</a:t>
          </a:r>
        </a:p>
      </dsp:txBody>
      <dsp:txXfrm>
        <a:off x="7278483" y="2178282"/>
        <a:ext cx="2465777" cy="320954"/>
      </dsp:txXfrm>
    </dsp:sp>
    <dsp:sp modelId="{7862C9F6-36DD-48F9-AAFD-5EC259AA3029}">
      <dsp:nvSpPr>
        <dsp:cNvPr id="0" name=""/>
        <dsp:cNvSpPr/>
      </dsp:nvSpPr>
      <dsp:spPr>
        <a:xfrm>
          <a:off x="7278483" y="2557747"/>
          <a:ext cx="2465777" cy="234044"/>
        </a:xfrm>
        <a:prstGeom prst="rect">
          <a:avLst/>
        </a:prstGeom>
        <a:gradFill rotWithShape="1">
          <a:gsLst>
            <a:gs pos="0">
              <a:schemeClr val="accent6">
                <a:tint val="65000"/>
                <a:shade val="92000"/>
                <a:satMod val="130000"/>
              </a:schemeClr>
            </a:gs>
            <a:gs pos="45000">
              <a:schemeClr val="accent6">
                <a:tint val="60000"/>
                <a:shade val="99000"/>
                <a:satMod val="120000"/>
              </a:schemeClr>
            </a:gs>
            <a:gs pos="100000">
              <a:schemeClr val="accent6">
                <a:tint val="55000"/>
                <a:satMod val="140000"/>
              </a:schemeClr>
            </a:gs>
          </a:gsLst>
          <a:path path="circle">
            <a:fillToRect l="100000" t="100000" r="100000" b="100000"/>
          </a:path>
        </a:grad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s-ES" sz="900" b="1" kern="1200">
              <a:solidFill>
                <a:sysClr val="windowText" lastClr="000000"/>
              </a:solidFill>
              <a:latin typeface="Calibri" panose="020F0502020204030204"/>
              <a:ea typeface="+mn-ea"/>
              <a:cs typeface="+mn-cs"/>
            </a:rPr>
            <a:t>Madrid destino, cultura, turismo y negocio, S.A.</a:t>
          </a:r>
        </a:p>
      </dsp:txBody>
      <dsp:txXfrm>
        <a:off x="7278483" y="2557747"/>
        <a:ext cx="2465777" cy="234044"/>
      </dsp:txXfrm>
    </dsp:sp>
    <dsp:sp modelId="{66D20A2C-A43C-4FC0-8C7F-D57991721325}">
      <dsp:nvSpPr>
        <dsp:cNvPr id="0" name=""/>
        <dsp:cNvSpPr/>
      </dsp:nvSpPr>
      <dsp:spPr>
        <a:xfrm>
          <a:off x="7278483" y="2850303"/>
          <a:ext cx="2465777" cy="411465"/>
        </a:xfrm>
        <a:prstGeom prst="rect">
          <a:avLst/>
        </a:prstGeom>
        <a:gradFill rotWithShape="1">
          <a:gsLst>
            <a:gs pos="0">
              <a:schemeClr val="accent6">
                <a:tint val="65000"/>
                <a:shade val="92000"/>
                <a:satMod val="130000"/>
              </a:schemeClr>
            </a:gs>
            <a:gs pos="45000">
              <a:schemeClr val="accent6">
                <a:tint val="60000"/>
                <a:shade val="99000"/>
                <a:satMod val="120000"/>
              </a:schemeClr>
            </a:gs>
            <a:gs pos="100000">
              <a:schemeClr val="accent6">
                <a:tint val="55000"/>
                <a:satMod val="140000"/>
              </a:schemeClr>
            </a:gs>
          </a:gsLst>
          <a:path path="circle">
            <a:fillToRect l="100000" t="100000" r="100000" b="100000"/>
          </a:path>
        </a:grad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s-ES" sz="900" b="1" kern="1200" dirty="0">
              <a:solidFill>
                <a:sysClr val="windowText" lastClr="000000"/>
              </a:solidFill>
              <a:latin typeface="Calibri" panose="020F0502020204030204"/>
              <a:ea typeface="+mn-ea"/>
              <a:cs typeface="+mn-cs"/>
            </a:rPr>
            <a:t>Empresa municipal de servicios funerarios y cementerios de Madrid, S.A.</a:t>
          </a:r>
        </a:p>
      </dsp:txBody>
      <dsp:txXfrm>
        <a:off x="7278483" y="2850303"/>
        <a:ext cx="2465777" cy="411465"/>
      </dsp:txXfrm>
    </dsp:sp>
    <dsp:sp modelId="{7AF71428-D282-44F1-AC11-DE893C17F4E3}">
      <dsp:nvSpPr>
        <dsp:cNvPr id="0" name=""/>
        <dsp:cNvSpPr/>
      </dsp:nvSpPr>
      <dsp:spPr>
        <a:xfrm>
          <a:off x="1042758" y="3223191"/>
          <a:ext cx="1842963" cy="482622"/>
        </a:xfrm>
        <a:prstGeom prst="rect">
          <a:avLst/>
        </a:prstGeom>
        <a:gradFill rotWithShape="1">
          <a:gsLst>
            <a:gs pos="0">
              <a:schemeClr val="accent6">
                <a:tint val="65000"/>
                <a:shade val="92000"/>
                <a:satMod val="130000"/>
              </a:schemeClr>
            </a:gs>
            <a:gs pos="45000">
              <a:schemeClr val="accent6">
                <a:tint val="60000"/>
                <a:shade val="99000"/>
                <a:satMod val="120000"/>
              </a:schemeClr>
            </a:gs>
            <a:gs pos="100000">
              <a:schemeClr val="accent6">
                <a:tint val="55000"/>
                <a:satMod val="140000"/>
              </a:schemeClr>
            </a:gs>
          </a:gsLst>
          <a:path path="circle">
            <a:fillToRect l="100000" t="100000" r="100000" b="100000"/>
          </a:path>
        </a:grad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s-ES" sz="900" b="1" kern="1200" dirty="0">
              <a:solidFill>
                <a:sysClr val="windowText" lastClr="000000"/>
              </a:solidFill>
              <a:latin typeface="Calibri" panose="020F0502020204030204"/>
              <a:ea typeface="+mn-ea"/>
              <a:cs typeface="+mn-cs"/>
            </a:rPr>
            <a:t>Fuera del perímetro de consolidación presupuestaria</a:t>
          </a:r>
        </a:p>
      </dsp:txBody>
      <dsp:txXfrm>
        <a:off x="1042758" y="3223191"/>
        <a:ext cx="1842963" cy="482622"/>
      </dsp:txXfrm>
    </dsp:sp>
    <dsp:sp modelId="{D158CA0D-AA0A-49FC-B7FC-1EA484C667D0}">
      <dsp:nvSpPr>
        <dsp:cNvPr id="0" name=""/>
        <dsp:cNvSpPr/>
      </dsp:nvSpPr>
      <dsp:spPr>
        <a:xfrm>
          <a:off x="3039254" y="3347480"/>
          <a:ext cx="1574150" cy="234044"/>
        </a:xfrm>
        <a:prstGeom prst="rect">
          <a:avLst/>
        </a:prstGeom>
        <a:gradFill rotWithShape="1">
          <a:gsLst>
            <a:gs pos="0">
              <a:schemeClr val="accent6">
                <a:tint val="65000"/>
                <a:shade val="92000"/>
                <a:satMod val="130000"/>
              </a:schemeClr>
            </a:gs>
            <a:gs pos="45000">
              <a:schemeClr val="accent6">
                <a:tint val="60000"/>
                <a:shade val="99000"/>
                <a:satMod val="120000"/>
              </a:schemeClr>
            </a:gs>
            <a:gs pos="100000">
              <a:schemeClr val="accent6">
                <a:tint val="55000"/>
                <a:satMod val="140000"/>
              </a:schemeClr>
            </a:gs>
          </a:gsLst>
          <a:path path="circle">
            <a:fillToRect l="100000" t="100000" r="100000" b="100000"/>
          </a:path>
        </a:grad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s-ES" sz="900" b="1" kern="1200">
              <a:solidFill>
                <a:sysClr val="windowText" lastClr="000000"/>
              </a:solidFill>
              <a:latin typeface="Calibri" panose="020F0502020204030204"/>
              <a:ea typeface="+mn-ea"/>
              <a:cs typeface="+mn-cs"/>
            </a:rPr>
            <a:t>Entes sujetos a auditoría pública</a:t>
          </a:r>
        </a:p>
      </dsp:txBody>
      <dsp:txXfrm>
        <a:off x="3039254" y="3347480"/>
        <a:ext cx="1574150" cy="234044"/>
      </dsp:txXfrm>
    </dsp:sp>
    <dsp:sp modelId="{B9DB1283-4A98-489D-A629-BAFF352947E1}">
      <dsp:nvSpPr>
        <dsp:cNvPr id="0" name=""/>
        <dsp:cNvSpPr/>
      </dsp:nvSpPr>
      <dsp:spPr>
        <a:xfrm>
          <a:off x="4766938" y="2807733"/>
          <a:ext cx="2358012" cy="438322"/>
        </a:xfrm>
        <a:prstGeom prst="rect">
          <a:avLst/>
        </a:prstGeom>
        <a:gradFill rotWithShape="1">
          <a:gsLst>
            <a:gs pos="0">
              <a:schemeClr val="accent6">
                <a:tint val="65000"/>
                <a:shade val="92000"/>
                <a:satMod val="130000"/>
              </a:schemeClr>
            </a:gs>
            <a:gs pos="45000">
              <a:schemeClr val="accent6">
                <a:tint val="60000"/>
                <a:shade val="99000"/>
                <a:satMod val="120000"/>
              </a:schemeClr>
            </a:gs>
            <a:gs pos="100000">
              <a:schemeClr val="accent6">
                <a:tint val="55000"/>
                <a:satMod val="140000"/>
              </a:schemeClr>
            </a:gs>
          </a:gsLst>
          <a:path path="circle">
            <a:fillToRect l="100000" t="100000" r="100000" b="100000"/>
          </a:path>
        </a:grad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s-ES" sz="900" b="1" kern="1200" dirty="0">
              <a:solidFill>
                <a:sysClr val="windowText" lastClr="000000"/>
              </a:solidFill>
              <a:latin typeface="Calibri" panose="020F0502020204030204"/>
              <a:ea typeface="+mn-ea"/>
              <a:cs typeface="+mn-cs"/>
            </a:rPr>
            <a:t>Empresa municipal mercados centrales de abastos de Madrid, S.A. (MERCAMADRID)</a:t>
          </a:r>
        </a:p>
      </dsp:txBody>
      <dsp:txXfrm>
        <a:off x="4766938" y="2807733"/>
        <a:ext cx="2358012" cy="438322"/>
      </dsp:txXfrm>
    </dsp:sp>
    <dsp:sp modelId="{51CEBB13-DA29-4678-9666-7328EDFD080D}">
      <dsp:nvSpPr>
        <dsp:cNvPr id="0" name=""/>
        <dsp:cNvSpPr/>
      </dsp:nvSpPr>
      <dsp:spPr>
        <a:xfrm>
          <a:off x="4766938" y="3304567"/>
          <a:ext cx="2358012" cy="524148"/>
        </a:xfrm>
        <a:prstGeom prst="rect">
          <a:avLst/>
        </a:prstGeom>
        <a:gradFill rotWithShape="1">
          <a:gsLst>
            <a:gs pos="0">
              <a:schemeClr val="accent6">
                <a:tint val="65000"/>
                <a:shade val="92000"/>
                <a:satMod val="130000"/>
              </a:schemeClr>
            </a:gs>
            <a:gs pos="45000">
              <a:schemeClr val="accent6">
                <a:tint val="60000"/>
                <a:shade val="99000"/>
                <a:satMod val="120000"/>
              </a:schemeClr>
            </a:gs>
            <a:gs pos="100000">
              <a:schemeClr val="accent6">
                <a:tint val="55000"/>
                <a:satMod val="140000"/>
              </a:schemeClr>
            </a:gs>
          </a:gsLst>
          <a:path path="circle">
            <a:fillToRect l="100000" t="100000" r="100000" b="100000"/>
          </a:path>
        </a:grad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s-ES" sz="900" b="1" kern="1200" dirty="0">
              <a:solidFill>
                <a:sysClr val="windowText" lastClr="000000"/>
              </a:solidFill>
              <a:latin typeface="Calibri" panose="020F0502020204030204"/>
              <a:ea typeface="+mn-ea"/>
              <a:cs typeface="+mn-cs"/>
            </a:rPr>
            <a:t>Empresa mixta Club de Campo Villa de Madrid, S.A.</a:t>
          </a:r>
        </a:p>
      </dsp:txBody>
      <dsp:txXfrm>
        <a:off x="4766938" y="3304567"/>
        <a:ext cx="2358012" cy="524148"/>
      </dsp:txXfrm>
    </dsp:sp>
    <dsp:sp modelId="{C1AE6D0E-83CD-4D2F-9212-0851DE776D02}">
      <dsp:nvSpPr>
        <dsp:cNvPr id="0" name=""/>
        <dsp:cNvSpPr/>
      </dsp:nvSpPr>
      <dsp:spPr>
        <a:xfrm>
          <a:off x="4766938" y="3887227"/>
          <a:ext cx="2335067" cy="234044"/>
        </a:xfrm>
        <a:prstGeom prst="rect">
          <a:avLst/>
        </a:prstGeom>
        <a:gradFill rotWithShape="1">
          <a:gsLst>
            <a:gs pos="0">
              <a:schemeClr val="accent6">
                <a:tint val="65000"/>
                <a:shade val="92000"/>
                <a:satMod val="130000"/>
              </a:schemeClr>
            </a:gs>
            <a:gs pos="45000">
              <a:schemeClr val="accent6">
                <a:tint val="60000"/>
                <a:shade val="99000"/>
                <a:satMod val="120000"/>
              </a:schemeClr>
            </a:gs>
            <a:gs pos="100000">
              <a:schemeClr val="accent6">
                <a:tint val="55000"/>
                <a:satMod val="140000"/>
              </a:schemeClr>
            </a:gs>
          </a:gsLst>
          <a:path path="circle">
            <a:fillToRect l="100000" t="100000" r="100000" b="100000"/>
          </a:path>
        </a:gradFill>
        <a:ln w="12700" cap="flat"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s-ES" sz="900" b="1" kern="1200" dirty="0">
              <a:solidFill>
                <a:sysClr val="windowText" lastClr="000000"/>
              </a:solidFill>
              <a:latin typeface="Calibri" panose="020F0502020204030204"/>
              <a:ea typeface="+mn-ea"/>
              <a:cs typeface="+mn-cs"/>
            </a:rPr>
            <a:t>Madrid Calle 30 , S.A.</a:t>
          </a:r>
        </a:p>
      </dsp:txBody>
      <dsp:txXfrm>
        <a:off x="4766938" y="3887227"/>
        <a:ext cx="2335067" cy="23404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1AFC03-45C5-452D-A2CA-08C981B6EA21}">
      <dsp:nvSpPr>
        <dsp:cNvPr id="0" name=""/>
        <dsp:cNvSpPr/>
      </dsp:nvSpPr>
      <dsp:spPr>
        <a:xfrm>
          <a:off x="1911334" y="0"/>
          <a:ext cx="2093178" cy="2408348"/>
        </a:xfrm>
        <a:prstGeom prst="roundRect">
          <a:avLst>
            <a:gd name="adj" fmla="val 10000"/>
          </a:avLst>
        </a:prstGeom>
        <a:solidFill>
          <a:schemeClr val="lt1"/>
        </a:solidFill>
        <a:ln w="15875"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s-ES" sz="1400" kern="1200" dirty="0"/>
            <a:t>CONTROL PERMANENTE</a:t>
          </a:r>
        </a:p>
      </dsp:txBody>
      <dsp:txXfrm>
        <a:off x="1911334" y="0"/>
        <a:ext cx="2093178" cy="722504"/>
      </dsp:txXfrm>
    </dsp:sp>
    <dsp:sp modelId="{508BF4C1-DF54-407C-A88B-8BB004269BAC}">
      <dsp:nvSpPr>
        <dsp:cNvPr id="0" name=""/>
        <dsp:cNvSpPr/>
      </dsp:nvSpPr>
      <dsp:spPr>
        <a:xfrm>
          <a:off x="1099" y="0"/>
          <a:ext cx="1746384" cy="240834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s-ES" sz="1400" kern="1200" dirty="0"/>
            <a:t>AYUNTAMIENTO, OO.AA. Y CONSORCIO</a:t>
          </a:r>
        </a:p>
      </dsp:txBody>
      <dsp:txXfrm>
        <a:off x="1099" y="0"/>
        <a:ext cx="1746384" cy="722504"/>
      </dsp:txXfrm>
    </dsp:sp>
    <dsp:sp modelId="{C57F6999-61FA-4A3E-9FC4-C827CF2311F8}">
      <dsp:nvSpPr>
        <dsp:cNvPr id="0" name=""/>
        <dsp:cNvSpPr/>
      </dsp:nvSpPr>
      <dsp:spPr>
        <a:xfrm>
          <a:off x="321799" y="1156252"/>
          <a:ext cx="1197074" cy="738497"/>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s-ES" sz="1900" kern="1200" dirty="0"/>
            <a:t>Control previo</a:t>
          </a:r>
        </a:p>
      </dsp:txBody>
      <dsp:txXfrm>
        <a:off x="343429" y="1177882"/>
        <a:ext cx="1153814" cy="695237"/>
      </dsp:txXfrm>
    </dsp:sp>
    <dsp:sp modelId="{5FD78820-6871-4005-905B-A7A1A40C3D65}">
      <dsp:nvSpPr>
        <dsp:cNvPr id="0" name=""/>
        <dsp:cNvSpPr/>
      </dsp:nvSpPr>
      <dsp:spPr>
        <a:xfrm rot="19699709">
          <a:off x="1456313" y="1277343"/>
          <a:ext cx="840149" cy="55195"/>
        </a:xfrm>
        <a:custGeom>
          <a:avLst/>
          <a:gdLst/>
          <a:ahLst/>
          <a:cxnLst/>
          <a:rect l="0" t="0" r="0" b="0"/>
          <a:pathLst>
            <a:path>
              <a:moveTo>
                <a:pt x="0" y="27597"/>
              </a:moveTo>
              <a:lnTo>
                <a:pt x="840149" y="27597"/>
              </a:lnTo>
            </a:path>
          </a:pathLst>
        </a:custGeom>
        <a:noFill/>
        <a:ln w="15875"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1855384" y="1283937"/>
        <a:ext cx="42007" cy="42007"/>
      </dsp:txXfrm>
    </dsp:sp>
    <dsp:sp modelId="{604265B2-CA84-406E-9081-0C643AEBB25C}">
      <dsp:nvSpPr>
        <dsp:cNvPr id="0" name=""/>
        <dsp:cNvSpPr/>
      </dsp:nvSpPr>
      <dsp:spPr>
        <a:xfrm>
          <a:off x="2233902" y="715132"/>
          <a:ext cx="1476994" cy="738497"/>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s-ES" sz="1900" kern="1200" dirty="0"/>
            <a:t>Concomitante</a:t>
          </a:r>
        </a:p>
      </dsp:txBody>
      <dsp:txXfrm>
        <a:off x="2255532" y="736762"/>
        <a:ext cx="1433734" cy="695237"/>
      </dsp:txXfrm>
    </dsp:sp>
    <dsp:sp modelId="{D8C44930-7E1B-415D-97C9-83CFC69E79D6}">
      <dsp:nvSpPr>
        <dsp:cNvPr id="0" name=""/>
        <dsp:cNvSpPr/>
      </dsp:nvSpPr>
      <dsp:spPr>
        <a:xfrm rot="1812855">
          <a:off x="1462670" y="1706100"/>
          <a:ext cx="827435" cy="55195"/>
        </a:xfrm>
        <a:custGeom>
          <a:avLst/>
          <a:gdLst/>
          <a:ahLst/>
          <a:cxnLst/>
          <a:rect l="0" t="0" r="0" b="0"/>
          <a:pathLst>
            <a:path>
              <a:moveTo>
                <a:pt x="0" y="27597"/>
              </a:moveTo>
              <a:lnTo>
                <a:pt x="827435" y="27597"/>
              </a:lnTo>
            </a:path>
          </a:pathLst>
        </a:custGeom>
        <a:noFill/>
        <a:ln w="15875"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1855702" y="1713012"/>
        <a:ext cx="41371" cy="41371"/>
      </dsp:txXfrm>
    </dsp:sp>
    <dsp:sp modelId="{9419D43A-869D-49DD-B6BD-AFFD87B8CEC4}">
      <dsp:nvSpPr>
        <dsp:cNvPr id="0" name=""/>
        <dsp:cNvSpPr/>
      </dsp:nvSpPr>
      <dsp:spPr>
        <a:xfrm>
          <a:off x="2233902" y="1572646"/>
          <a:ext cx="1476994" cy="738497"/>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s-ES" sz="1900" kern="1200" dirty="0"/>
            <a:t>Análisis de datos</a:t>
          </a:r>
        </a:p>
      </dsp:txBody>
      <dsp:txXfrm>
        <a:off x="2255532" y="1594276"/>
        <a:ext cx="1433734" cy="69523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16176F-4659-4ECB-81EA-E850C6FEF886}">
      <dsp:nvSpPr>
        <dsp:cNvPr id="0" name=""/>
        <dsp:cNvSpPr/>
      </dsp:nvSpPr>
      <dsp:spPr>
        <a:xfrm rot="5400000">
          <a:off x="6484613" y="-2843512"/>
          <a:ext cx="774014" cy="6467407"/>
        </a:xfrm>
        <a:prstGeom prst="round2SameRect">
          <a:avLst/>
        </a:prstGeom>
        <a:solidFill>
          <a:srgbClr val="FFC000">
            <a:alpha val="90000"/>
          </a:srgbClr>
        </a:solidFill>
        <a:ln w="15875"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s-ES" sz="1400" kern="1200" dirty="0" err="1">
              <a:latin typeface="Calibri" panose="020F0502020204030204"/>
              <a:ea typeface="+mn-ea"/>
              <a:cs typeface="+mn-cs"/>
            </a:rPr>
            <a:t>Intevención</a:t>
          </a:r>
          <a:r>
            <a:rPr lang="es-ES" sz="1400" kern="1200" dirty="0">
              <a:latin typeface="Calibri" panose="020F0502020204030204"/>
              <a:ea typeface="+mn-ea"/>
              <a:cs typeface="+mn-cs"/>
            </a:rPr>
            <a:t> formal de la ordenación del pago</a:t>
          </a:r>
        </a:p>
        <a:p>
          <a:pPr marL="114300" lvl="1" indent="-114300" algn="l" defTabSz="622300">
            <a:lnSpc>
              <a:spcPct val="90000"/>
            </a:lnSpc>
            <a:spcBef>
              <a:spcPct val="0"/>
            </a:spcBef>
            <a:spcAft>
              <a:spcPct val="15000"/>
            </a:spcAft>
            <a:buChar char="•"/>
          </a:pPr>
          <a:r>
            <a:rPr lang="es-ES" sz="1400" kern="1200" dirty="0">
              <a:latin typeface="Calibri" panose="020F0502020204030204"/>
              <a:ea typeface="+mn-ea"/>
              <a:cs typeface="+mn-cs"/>
            </a:rPr>
            <a:t>Intervención material del pago</a:t>
          </a:r>
        </a:p>
        <a:p>
          <a:pPr marL="114300" lvl="1" indent="-114300" algn="l" defTabSz="622300">
            <a:lnSpc>
              <a:spcPct val="90000"/>
            </a:lnSpc>
            <a:spcBef>
              <a:spcPct val="0"/>
            </a:spcBef>
            <a:spcAft>
              <a:spcPct val="15000"/>
            </a:spcAft>
            <a:buChar char="•"/>
          </a:pPr>
          <a:r>
            <a:rPr lang="es-ES" sz="1400" kern="1200" dirty="0">
              <a:latin typeface="Calibri" panose="020F0502020204030204"/>
              <a:ea typeface="+mn-ea"/>
              <a:cs typeface="+mn-cs"/>
            </a:rPr>
            <a:t>Movimiento fondos y valores</a:t>
          </a:r>
        </a:p>
      </dsp:txBody>
      <dsp:txXfrm rot="-5400000">
        <a:off x="3637917" y="40968"/>
        <a:ext cx="6429623" cy="698446"/>
      </dsp:txXfrm>
    </dsp:sp>
    <dsp:sp modelId="{E2E31BE6-BC45-461C-81CF-2DE9ED1C1884}">
      <dsp:nvSpPr>
        <dsp:cNvPr id="0" name=""/>
        <dsp:cNvSpPr/>
      </dsp:nvSpPr>
      <dsp:spPr>
        <a:xfrm>
          <a:off x="0" y="1177"/>
          <a:ext cx="3637916" cy="778027"/>
        </a:xfrm>
        <a:prstGeom prst="roundRect">
          <a:avLst/>
        </a:prstGeom>
        <a:solidFill>
          <a:srgbClr val="92D05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es-ES" sz="2000" kern="1200" dirty="0">
              <a:latin typeface="Calibri" panose="020F0502020204030204"/>
              <a:ea typeface="+mn-ea"/>
              <a:cs typeface="+mn-cs"/>
            </a:rPr>
            <a:t>SISTEMA CONTABLE</a:t>
          </a:r>
        </a:p>
      </dsp:txBody>
      <dsp:txXfrm>
        <a:off x="37980" y="39157"/>
        <a:ext cx="3561956" cy="702067"/>
      </dsp:txXfrm>
    </dsp:sp>
    <dsp:sp modelId="{2479E485-2C48-411A-A5FB-9BDD6B8D7DB6}">
      <dsp:nvSpPr>
        <dsp:cNvPr id="0" name=""/>
        <dsp:cNvSpPr/>
      </dsp:nvSpPr>
      <dsp:spPr>
        <a:xfrm rot="5400000">
          <a:off x="6287671" y="-1841891"/>
          <a:ext cx="1167899" cy="6467407"/>
        </a:xfrm>
        <a:prstGeom prst="round2SameRect">
          <a:avLst/>
        </a:prstGeom>
        <a:solidFill>
          <a:schemeClr val="accent2">
            <a:alpha val="90000"/>
            <a:tint val="40000"/>
            <a:hueOff val="0"/>
            <a:satOff val="0"/>
            <a:lumOff val="0"/>
            <a:alphaOff val="0"/>
          </a:schemeClr>
        </a:solidFill>
        <a:ln w="15875"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lang="es-ES" sz="1200" kern="1200" dirty="0">
              <a:latin typeface="Calibri" panose="020F0502020204030204"/>
              <a:ea typeface="+mn-ea"/>
              <a:cs typeface="+mn-cs"/>
            </a:rPr>
            <a:t>Fiscalización e intervención previa de gastos</a:t>
          </a:r>
        </a:p>
        <a:p>
          <a:pPr marL="114300" lvl="1" indent="-114300" algn="l" defTabSz="533400">
            <a:lnSpc>
              <a:spcPct val="90000"/>
            </a:lnSpc>
            <a:spcBef>
              <a:spcPct val="0"/>
            </a:spcBef>
            <a:spcAft>
              <a:spcPct val="15000"/>
            </a:spcAft>
            <a:buChar char="•"/>
          </a:pPr>
          <a:r>
            <a:rPr lang="es-ES" sz="1200" kern="1200" dirty="0" err="1">
              <a:latin typeface="Calibri" panose="020F0502020204030204"/>
              <a:ea typeface="+mn-ea"/>
              <a:cs typeface="+mn-cs"/>
            </a:rPr>
            <a:t>CPermanente</a:t>
          </a:r>
          <a:r>
            <a:rPr lang="es-ES" sz="1200" kern="1200" dirty="0">
              <a:latin typeface="Calibri" panose="020F0502020204030204"/>
              <a:ea typeface="+mn-ea"/>
              <a:cs typeface="+mn-cs"/>
            </a:rPr>
            <a:t> Concomitante</a:t>
          </a:r>
        </a:p>
        <a:p>
          <a:pPr marL="114300" lvl="1" indent="-114300" algn="l" defTabSz="533400">
            <a:lnSpc>
              <a:spcPct val="90000"/>
            </a:lnSpc>
            <a:spcBef>
              <a:spcPct val="0"/>
            </a:spcBef>
            <a:spcAft>
              <a:spcPct val="15000"/>
            </a:spcAft>
            <a:buChar char="•"/>
          </a:pPr>
          <a:r>
            <a:rPr lang="es-ES" sz="1200" kern="1200" dirty="0">
              <a:latin typeface="Calibri" panose="020F0502020204030204"/>
              <a:ea typeface="+mn-ea"/>
              <a:cs typeface="+mn-cs"/>
            </a:rPr>
            <a:t>Procedimientos de discrepancias</a:t>
          </a:r>
        </a:p>
        <a:p>
          <a:pPr marL="114300" lvl="1" indent="-114300" algn="l" defTabSz="533400">
            <a:lnSpc>
              <a:spcPct val="90000"/>
            </a:lnSpc>
            <a:spcBef>
              <a:spcPct val="0"/>
            </a:spcBef>
            <a:spcAft>
              <a:spcPct val="15000"/>
            </a:spcAft>
            <a:buChar char="•"/>
          </a:pPr>
          <a:r>
            <a:rPr lang="es-ES" sz="1200" kern="1200" dirty="0" err="1">
              <a:latin typeface="Calibri" panose="020F0502020204030204"/>
              <a:ea typeface="+mn-ea"/>
              <a:cs typeface="+mn-cs"/>
            </a:rPr>
            <a:t>CPPrevio</a:t>
          </a:r>
          <a:r>
            <a:rPr lang="es-ES" sz="1200" kern="1200" dirty="0">
              <a:latin typeface="Calibri" panose="020F0502020204030204"/>
              <a:ea typeface="+mn-ea"/>
              <a:cs typeface="+mn-cs"/>
            </a:rPr>
            <a:t> y resto informes IGAM</a:t>
          </a:r>
        </a:p>
        <a:p>
          <a:pPr marL="114300" lvl="1" indent="-114300" algn="l" defTabSz="533400">
            <a:lnSpc>
              <a:spcPct val="90000"/>
            </a:lnSpc>
            <a:spcBef>
              <a:spcPct val="0"/>
            </a:spcBef>
            <a:spcAft>
              <a:spcPct val="15000"/>
            </a:spcAft>
            <a:buChar char="•"/>
          </a:pPr>
          <a:r>
            <a:rPr lang="es-ES" sz="1200" kern="1200" dirty="0">
              <a:latin typeface="Calibri" panose="020F0502020204030204"/>
              <a:ea typeface="+mn-ea"/>
              <a:cs typeface="+mn-cs"/>
            </a:rPr>
            <a:t>Movimiento fondos y valores</a:t>
          </a:r>
        </a:p>
      </dsp:txBody>
      <dsp:txXfrm rot="-5400000">
        <a:off x="3637917" y="864875"/>
        <a:ext cx="6410395" cy="1053875"/>
      </dsp:txXfrm>
    </dsp:sp>
    <dsp:sp modelId="{1B7818C9-3B83-4D87-952A-0B44796413E5}">
      <dsp:nvSpPr>
        <dsp:cNvPr id="0" name=""/>
        <dsp:cNvSpPr/>
      </dsp:nvSpPr>
      <dsp:spPr>
        <a:xfrm>
          <a:off x="0" y="817842"/>
          <a:ext cx="3637916" cy="1147941"/>
        </a:xfrm>
        <a:prstGeom prst="roundRect">
          <a:avLst/>
        </a:prstGeom>
        <a:solidFill>
          <a:schemeClr val="accent2">
            <a:shade val="80000"/>
            <a:hueOff val="60237"/>
            <a:satOff val="1168"/>
            <a:lumOff val="557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es-ES" sz="2000" kern="1200">
              <a:latin typeface="Calibri" panose="020F0502020204030204"/>
              <a:ea typeface="+mn-ea"/>
              <a:cs typeface="+mn-cs"/>
            </a:rPr>
            <a:t>SICI</a:t>
          </a:r>
        </a:p>
      </dsp:txBody>
      <dsp:txXfrm>
        <a:off x="56038" y="873880"/>
        <a:ext cx="3525840" cy="1035865"/>
      </dsp:txXfrm>
    </dsp:sp>
    <dsp:sp modelId="{23AD3C15-A58F-4451-A9FA-1944A8FF6487}">
      <dsp:nvSpPr>
        <dsp:cNvPr id="0" name=""/>
        <dsp:cNvSpPr/>
      </dsp:nvSpPr>
      <dsp:spPr>
        <a:xfrm rot="5400000">
          <a:off x="6449639" y="-771672"/>
          <a:ext cx="843962" cy="6467407"/>
        </a:xfrm>
        <a:prstGeom prst="round2SameRect">
          <a:avLst/>
        </a:prstGeom>
        <a:solidFill>
          <a:schemeClr val="accent2">
            <a:alpha val="90000"/>
            <a:tint val="40000"/>
            <a:hueOff val="0"/>
            <a:satOff val="0"/>
            <a:lumOff val="0"/>
            <a:alphaOff val="0"/>
          </a:schemeClr>
        </a:solidFill>
        <a:ln w="15875"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s-ES" sz="1400" kern="1200" dirty="0">
              <a:latin typeface="Calibri" panose="020F0502020204030204"/>
              <a:ea typeface="+mn-ea"/>
              <a:cs typeface="+mn-cs"/>
            </a:rPr>
            <a:t>Plan anual de auditorías</a:t>
          </a:r>
        </a:p>
        <a:p>
          <a:pPr marL="114300" lvl="1" indent="-114300" algn="l" defTabSz="622300">
            <a:lnSpc>
              <a:spcPct val="90000"/>
            </a:lnSpc>
            <a:spcBef>
              <a:spcPct val="0"/>
            </a:spcBef>
            <a:spcAft>
              <a:spcPct val="15000"/>
            </a:spcAft>
            <a:buChar char="•"/>
          </a:pPr>
          <a:r>
            <a:rPr lang="es-ES" sz="1400" kern="1200" dirty="0">
              <a:latin typeface="Calibri" panose="020F0502020204030204"/>
              <a:ea typeface="+mn-ea"/>
              <a:cs typeface="+mn-cs"/>
            </a:rPr>
            <a:t>Plan anual de control financiero</a:t>
          </a:r>
        </a:p>
        <a:p>
          <a:pPr marL="114300" lvl="1" indent="-114300" algn="l" defTabSz="622300">
            <a:lnSpc>
              <a:spcPct val="90000"/>
            </a:lnSpc>
            <a:spcBef>
              <a:spcPct val="0"/>
            </a:spcBef>
            <a:spcAft>
              <a:spcPct val="15000"/>
            </a:spcAft>
            <a:buChar char="•"/>
          </a:pPr>
          <a:r>
            <a:rPr lang="es-ES" sz="1400" kern="1200" dirty="0">
              <a:latin typeface="Calibri" panose="020F0502020204030204"/>
              <a:ea typeface="+mn-ea"/>
              <a:cs typeface="+mn-cs"/>
            </a:rPr>
            <a:t>Control financiero beneficiarios y entidades colaboradoras de subvenciones</a:t>
          </a:r>
        </a:p>
      </dsp:txBody>
      <dsp:txXfrm rot="-5400000">
        <a:off x="3637917" y="2081249"/>
        <a:ext cx="6426208" cy="761564"/>
      </dsp:txXfrm>
    </dsp:sp>
    <dsp:sp modelId="{8CF375ED-203A-4579-A5C9-8E0E54C4B44B}">
      <dsp:nvSpPr>
        <dsp:cNvPr id="0" name=""/>
        <dsp:cNvSpPr/>
      </dsp:nvSpPr>
      <dsp:spPr>
        <a:xfrm>
          <a:off x="0" y="2004419"/>
          <a:ext cx="3637916" cy="915223"/>
        </a:xfrm>
        <a:prstGeom prst="roundRect">
          <a:avLst/>
        </a:prstGeom>
        <a:solidFill>
          <a:schemeClr val="accent2">
            <a:shade val="80000"/>
            <a:hueOff val="120475"/>
            <a:satOff val="2336"/>
            <a:lumOff val="11146"/>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es-ES" sz="2000" kern="1200" dirty="0">
              <a:latin typeface="Calibri" panose="020F0502020204030204"/>
              <a:ea typeface="+mn-ea"/>
              <a:cs typeface="+mn-cs"/>
            </a:rPr>
            <a:t>AUDITORIA PÚBLICA (AUDITMAD)</a:t>
          </a:r>
        </a:p>
      </dsp:txBody>
      <dsp:txXfrm>
        <a:off x="44678" y="2049097"/>
        <a:ext cx="3548560" cy="825867"/>
      </dsp:txXfrm>
    </dsp:sp>
    <dsp:sp modelId="{5A4437B4-C7FC-44EF-AF3F-A53D41ED53E2}">
      <dsp:nvSpPr>
        <dsp:cNvPr id="0" name=""/>
        <dsp:cNvSpPr/>
      </dsp:nvSpPr>
      <dsp:spPr>
        <a:xfrm rot="5400000">
          <a:off x="6606731" y="-1986"/>
          <a:ext cx="543212" cy="6473729"/>
        </a:xfrm>
        <a:prstGeom prst="round2SameRect">
          <a:avLst/>
        </a:prstGeom>
        <a:solidFill>
          <a:schemeClr val="accent2">
            <a:alpha val="90000"/>
            <a:tint val="40000"/>
            <a:hueOff val="0"/>
            <a:satOff val="0"/>
            <a:lumOff val="0"/>
            <a:alphaOff val="0"/>
          </a:schemeClr>
        </a:solidFill>
        <a:ln w="15875"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s-ES" sz="1400" kern="1200" dirty="0">
              <a:latin typeface="Calibri" panose="020F0502020204030204"/>
              <a:ea typeface="+mn-ea"/>
              <a:cs typeface="+mn-cs"/>
            </a:rPr>
            <a:t>Intervención de la comprobación material de la inversión, designaciones y gestión del resultado</a:t>
          </a:r>
        </a:p>
      </dsp:txBody>
      <dsp:txXfrm rot="-5400000">
        <a:off x="3641473" y="2989790"/>
        <a:ext cx="6447212" cy="490178"/>
      </dsp:txXfrm>
    </dsp:sp>
    <dsp:sp modelId="{AC068128-DE03-40D5-B694-A1DDCEDFD14A}">
      <dsp:nvSpPr>
        <dsp:cNvPr id="0" name=""/>
        <dsp:cNvSpPr/>
      </dsp:nvSpPr>
      <dsp:spPr>
        <a:xfrm>
          <a:off x="0" y="2948301"/>
          <a:ext cx="3641473" cy="573153"/>
        </a:xfrm>
        <a:prstGeom prst="roundRect">
          <a:avLst/>
        </a:prstGeom>
        <a:solidFill>
          <a:schemeClr val="accent2">
            <a:shade val="80000"/>
            <a:hueOff val="180712"/>
            <a:satOff val="3505"/>
            <a:lumOff val="16719"/>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es-ES" sz="2000" kern="1200" dirty="0">
              <a:latin typeface="Calibri" panose="020F0502020204030204"/>
              <a:ea typeface="+mn-ea"/>
              <a:cs typeface="+mn-cs"/>
            </a:rPr>
            <a:t>COMPROBACIÓN MATERIAL</a:t>
          </a:r>
          <a:br>
            <a:rPr lang="es-ES" sz="2000" kern="1200" dirty="0">
              <a:latin typeface="Calibri" panose="020F0502020204030204"/>
              <a:ea typeface="+mn-ea"/>
              <a:cs typeface="+mn-cs"/>
            </a:rPr>
          </a:br>
          <a:r>
            <a:rPr lang="es-ES" sz="2000" kern="1200" dirty="0">
              <a:latin typeface="Calibri" panose="020F0502020204030204"/>
              <a:ea typeface="+mn-ea"/>
              <a:cs typeface="+mn-cs"/>
            </a:rPr>
            <a:t>(COMPROMAD)</a:t>
          </a:r>
        </a:p>
      </dsp:txBody>
      <dsp:txXfrm>
        <a:off x="27979" y="2976280"/>
        <a:ext cx="3585515" cy="517195"/>
      </dsp:txXfrm>
    </dsp:sp>
    <dsp:sp modelId="{DBA8690A-C6E5-4FFE-9C82-CE44D2A58255}">
      <dsp:nvSpPr>
        <dsp:cNvPr id="0" name=""/>
        <dsp:cNvSpPr/>
      </dsp:nvSpPr>
      <dsp:spPr>
        <a:xfrm rot="5400000">
          <a:off x="6444978" y="743050"/>
          <a:ext cx="853283" cy="6467407"/>
        </a:xfrm>
        <a:prstGeom prst="round2SameRect">
          <a:avLst/>
        </a:prstGeom>
        <a:solidFill>
          <a:schemeClr val="accent2">
            <a:alpha val="90000"/>
            <a:tint val="40000"/>
            <a:hueOff val="0"/>
            <a:satOff val="0"/>
            <a:lumOff val="0"/>
            <a:alphaOff val="0"/>
          </a:schemeClr>
        </a:solidFill>
        <a:ln w="15875"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s-ES" sz="1400" kern="1200" dirty="0">
              <a:latin typeface="Calibri" panose="020F0502020204030204"/>
              <a:ea typeface="+mn-ea"/>
              <a:cs typeface="+mn-cs"/>
            </a:rPr>
            <a:t>Análisis de datos para de forma progresiva:</a:t>
          </a:r>
        </a:p>
        <a:p>
          <a:pPr marL="228600" lvl="2" indent="-114300" algn="l" defTabSz="622300">
            <a:lnSpc>
              <a:spcPct val="90000"/>
            </a:lnSpc>
            <a:spcBef>
              <a:spcPct val="0"/>
            </a:spcBef>
            <a:spcAft>
              <a:spcPct val="15000"/>
            </a:spcAft>
            <a:buChar char="•"/>
          </a:pPr>
          <a:r>
            <a:rPr lang="es-ES" sz="1400" kern="1200" dirty="0">
              <a:latin typeface="Calibri" panose="020F0502020204030204"/>
              <a:ea typeface="+mn-ea"/>
              <a:cs typeface="+mn-cs"/>
            </a:rPr>
            <a:t>Evaluar procesos/riesgos</a:t>
          </a:r>
        </a:p>
        <a:p>
          <a:pPr marL="228600" lvl="2" indent="-114300" algn="l" defTabSz="622300">
            <a:lnSpc>
              <a:spcPct val="90000"/>
            </a:lnSpc>
            <a:spcBef>
              <a:spcPct val="0"/>
            </a:spcBef>
            <a:spcAft>
              <a:spcPct val="15000"/>
            </a:spcAft>
            <a:buChar char="•"/>
          </a:pPr>
          <a:r>
            <a:rPr lang="es-ES" sz="1400" kern="1200" dirty="0">
              <a:latin typeface="Calibri" panose="020F0502020204030204"/>
              <a:ea typeface="+mn-ea"/>
              <a:cs typeface="+mn-cs"/>
            </a:rPr>
            <a:t>Identificar pautas/patrones</a:t>
          </a:r>
        </a:p>
        <a:p>
          <a:pPr marL="228600" lvl="2" indent="-114300" algn="l" defTabSz="622300">
            <a:lnSpc>
              <a:spcPct val="90000"/>
            </a:lnSpc>
            <a:spcBef>
              <a:spcPct val="0"/>
            </a:spcBef>
            <a:spcAft>
              <a:spcPct val="15000"/>
            </a:spcAft>
            <a:buChar char="•"/>
          </a:pPr>
          <a:r>
            <a:rPr lang="es-ES" sz="1400" kern="1200" dirty="0">
              <a:latin typeface="Calibri" panose="020F0502020204030204"/>
              <a:ea typeface="+mn-ea"/>
              <a:cs typeface="+mn-cs"/>
            </a:rPr>
            <a:t>Programar alertas tempranas</a:t>
          </a:r>
        </a:p>
      </dsp:txBody>
      <dsp:txXfrm rot="-5400000">
        <a:off x="3637916" y="3591766"/>
        <a:ext cx="6425753" cy="769975"/>
      </dsp:txXfrm>
    </dsp:sp>
    <dsp:sp modelId="{198B2B0F-BDC6-406F-B844-DA1E5BFB363B}">
      <dsp:nvSpPr>
        <dsp:cNvPr id="0" name=""/>
        <dsp:cNvSpPr/>
      </dsp:nvSpPr>
      <dsp:spPr>
        <a:xfrm>
          <a:off x="0" y="3554039"/>
          <a:ext cx="3637916" cy="845430"/>
        </a:xfrm>
        <a:prstGeom prst="roundRect">
          <a:avLst/>
        </a:prstGeom>
        <a:solidFill>
          <a:schemeClr val="accent2">
            <a:shade val="80000"/>
            <a:hueOff val="240949"/>
            <a:satOff val="4673"/>
            <a:lumOff val="22292"/>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es-ES" sz="2000" kern="1200" dirty="0">
              <a:latin typeface="Calibri" panose="020F0502020204030204"/>
              <a:ea typeface="+mn-ea"/>
              <a:cs typeface="+mn-cs"/>
            </a:rPr>
            <a:t>BI-ANALYTICS</a:t>
          </a:r>
        </a:p>
      </dsp:txBody>
      <dsp:txXfrm>
        <a:off x="41270" y="3595309"/>
        <a:ext cx="3555376" cy="76289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67A4C5-D147-4EDA-957A-18F891128FAE}">
      <dsp:nvSpPr>
        <dsp:cNvPr id="0" name=""/>
        <dsp:cNvSpPr/>
      </dsp:nvSpPr>
      <dsp:spPr>
        <a:xfrm>
          <a:off x="82108" y="1107371"/>
          <a:ext cx="1283190" cy="641595"/>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s-ES" sz="1000" b="1" kern="1200" dirty="0"/>
            <a:t>Control previo/función interventora</a:t>
          </a:r>
        </a:p>
      </dsp:txBody>
      <dsp:txXfrm>
        <a:off x="100900" y="1126163"/>
        <a:ext cx="1245606" cy="604011"/>
      </dsp:txXfrm>
    </dsp:sp>
    <dsp:sp modelId="{3B460BBF-80A6-4189-BDA2-BDF5E0203714}">
      <dsp:nvSpPr>
        <dsp:cNvPr id="0" name=""/>
        <dsp:cNvSpPr/>
      </dsp:nvSpPr>
      <dsp:spPr>
        <a:xfrm rot="17692822">
          <a:off x="1011946" y="864850"/>
          <a:ext cx="1219979" cy="19885"/>
        </a:xfrm>
        <a:custGeom>
          <a:avLst/>
          <a:gdLst/>
          <a:ahLst/>
          <a:cxnLst/>
          <a:rect l="0" t="0" r="0" b="0"/>
          <a:pathLst>
            <a:path>
              <a:moveTo>
                <a:pt x="0" y="9942"/>
              </a:moveTo>
              <a:lnTo>
                <a:pt x="1219979" y="9942"/>
              </a:lnTo>
            </a:path>
          </a:pathLst>
        </a:custGeom>
        <a:noFill/>
        <a:ln w="15875"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1591436" y="844294"/>
        <a:ext cx="60998" cy="60998"/>
      </dsp:txXfrm>
    </dsp:sp>
    <dsp:sp modelId="{F857550C-968E-47D0-9009-75CE679E1B64}">
      <dsp:nvSpPr>
        <dsp:cNvPr id="0" name=""/>
        <dsp:cNvSpPr/>
      </dsp:nvSpPr>
      <dsp:spPr>
        <a:xfrm>
          <a:off x="1878574" y="620"/>
          <a:ext cx="1283190" cy="641595"/>
        </a:xfrm>
        <a:prstGeom prst="roundRect">
          <a:avLst>
            <a:gd name="adj" fmla="val 10000"/>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s-ES" sz="1000" kern="1200" dirty="0"/>
            <a:t>En Gasto</a:t>
          </a:r>
        </a:p>
      </dsp:txBody>
      <dsp:txXfrm>
        <a:off x="1897366" y="19412"/>
        <a:ext cx="1245606" cy="604011"/>
      </dsp:txXfrm>
    </dsp:sp>
    <dsp:sp modelId="{0A1E7BFB-0CD6-41CD-9AB7-06219B9C94E1}">
      <dsp:nvSpPr>
        <dsp:cNvPr id="0" name=""/>
        <dsp:cNvSpPr/>
      </dsp:nvSpPr>
      <dsp:spPr>
        <a:xfrm>
          <a:off x="3161764" y="311475"/>
          <a:ext cx="513276" cy="19885"/>
        </a:xfrm>
        <a:custGeom>
          <a:avLst/>
          <a:gdLst/>
          <a:ahLst/>
          <a:cxnLst/>
          <a:rect l="0" t="0" r="0" b="0"/>
          <a:pathLst>
            <a:path>
              <a:moveTo>
                <a:pt x="0" y="9942"/>
              </a:moveTo>
              <a:lnTo>
                <a:pt x="513276" y="9942"/>
              </a:lnTo>
            </a:path>
          </a:pathLst>
        </a:custGeom>
        <a:noFill/>
        <a:ln w="15875"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3405570" y="308585"/>
        <a:ext cx="25663" cy="25663"/>
      </dsp:txXfrm>
    </dsp:sp>
    <dsp:sp modelId="{4DB704EA-15B2-48A1-9167-36CF09C66A7E}">
      <dsp:nvSpPr>
        <dsp:cNvPr id="0" name=""/>
        <dsp:cNvSpPr/>
      </dsp:nvSpPr>
      <dsp:spPr>
        <a:xfrm>
          <a:off x="3675040" y="620"/>
          <a:ext cx="1283190" cy="641595"/>
        </a:xfrm>
        <a:prstGeom prst="roundRect">
          <a:avLst>
            <a:gd name="adj" fmla="val 10000"/>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s-ES" sz="1000" kern="1200" dirty="0"/>
            <a:t>Requisitos básicos</a:t>
          </a:r>
        </a:p>
      </dsp:txBody>
      <dsp:txXfrm>
        <a:off x="3693832" y="19412"/>
        <a:ext cx="1245606" cy="604011"/>
      </dsp:txXfrm>
    </dsp:sp>
    <dsp:sp modelId="{FE45419D-7D54-41F0-8CE1-811B22C0738B}">
      <dsp:nvSpPr>
        <dsp:cNvPr id="0" name=""/>
        <dsp:cNvSpPr/>
      </dsp:nvSpPr>
      <dsp:spPr>
        <a:xfrm>
          <a:off x="4958230" y="311475"/>
          <a:ext cx="513276" cy="19885"/>
        </a:xfrm>
        <a:custGeom>
          <a:avLst/>
          <a:gdLst/>
          <a:ahLst/>
          <a:cxnLst/>
          <a:rect l="0" t="0" r="0" b="0"/>
          <a:pathLst>
            <a:path>
              <a:moveTo>
                <a:pt x="0" y="9942"/>
              </a:moveTo>
              <a:lnTo>
                <a:pt x="513276" y="9942"/>
              </a:lnTo>
            </a:path>
          </a:pathLst>
        </a:custGeom>
        <a:noFill/>
        <a:ln w="15875"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5202036" y="308585"/>
        <a:ext cx="25663" cy="25663"/>
      </dsp:txXfrm>
    </dsp:sp>
    <dsp:sp modelId="{F150476E-CE08-4FC3-A118-AEF979CB4E04}">
      <dsp:nvSpPr>
        <dsp:cNvPr id="0" name=""/>
        <dsp:cNvSpPr/>
      </dsp:nvSpPr>
      <dsp:spPr>
        <a:xfrm>
          <a:off x="5471506" y="620"/>
          <a:ext cx="1283190" cy="641595"/>
        </a:xfrm>
        <a:prstGeom prst="roundRect">
          <a:avLst>
            <a:gd name="adj" fmla="val 10000"/>
          </a:avLst>
        </a:prstGeom>
        <a:solidFill>
          <a:schemeClr val="lt1"/>
        </a:solidFill>
        <a:ln w="15875" cap="flat" cmpd="sng" algn="ctr">
          <a:solidFill>
            <a:schemeClr val="accent5"/>
          </a:solidFill>
          <a:prstDash val="solid"/>
        </a:ln>
        <a:effectLst/>
      </dsp:spPr>
      <dsp:style>
        <a:lnRef idx="2">
          <a:schemeClr val="accent5"/>
        </a:lnRef>
        <a:fillRef idx="1">
          <a:schemeClr val="lt1"/>
        </a:fillRef>
        <a:effectRef idx="0">
          <a:schemeClr val="accent5"/>
        </a:effectRef>
        <a:fontRef idx="minor">
          <a:schemeClr val="dk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s-ES" sz="1000" kern="1200" dirty="0"/>
            <a:t>Control Permanente concomitante</a:t>
          </a:r>
        </a:p>
      </dsp:txBody>
      <dsp:txXfrm>
        <a:off x="5490298" y="19412"/>
        <a:ext cx="1245606" cy="604011"/>
      </dsp:txXfrm>
    </dsp:sp>
    <dsp:sp modelId="{0DB96B8E-AB00-4D83-92A8-0BA69E62393A}">
      <dsp:nvSpPr>
        <dsp:cNvPr id="0" name=""/>
        <dsp:cNvSpPr/>
      </dsp:nvSpPr>
      <dsp:spPr>
        <a:xfrm rot="19457599">
          <a:off x="1305885" y="1233768"/>
          <a:ext cx="632101" cy="19885"/>
        </a:xfrm>
        <a:custGeom>
          <a:avLst/>
          <a:gdLst/>
          <a:ahLst/>
          <a:cxnLst/>
          <a:rect l="0" t="0" r="0" b="0"/>
          <a:pathLst>
            <a:path>
              <a:moveTo>
                <a:pt x="0" y="9942"/>
              </a:moveTo>
              <a:lnTo>
                <a:pt x="632101" y="9942"/>
              </a:lnTo>
            </a:path>
          </a:pathLst>
        </a:custGeom>
        <a:noFill/>
        <a:ln w="15875"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1606133" y="1227908"/>
        <a:ext cx="31605" cy="31605"/>
      </dsp:txXfrm>
    </dsp:sp>
    <dsp:sp modelId="{57D12988-AC57-46F6-A6C9-9CA1426EC46A}">
      <dsp:nvSpPr>
        <dsp:cNvPr id="0" name=""/>
        <dsp:cNvSpPr/>
      </dsp:nvSpPr>
      <dsp:spPr>
        <a:xfrm>
          <a:off x="1878574" y="738454"/>
          <a:ext cx="1283190" cy="641595"/>
        </a:xfrm>
        <a:prstGeom prst="roundRect">
          <a:avLst>
            <a:gd name="adj" fmla="val 10000"/>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s-ES" sz="1000" kern="1200" dirty="0"/>
            <a:t>En Ingresos</a:t>
          </a:r>
        </a:p>
      </dsp:txBody>
      <dsp:txXfrm>
        <a:off x="1897366" y="757246"/>
        <a:ext cx="1245606" cy="604011"/>
      </dsp:txXfrm>
    </dsp:sp>
    <dsp:sp modelId="{83F0DC06-F422-4A76-8428-016A3195E0D5}">
      <dsp:nvSpPr>
        <dsp:cNvPr id="0" name=""/>
        <dsp:cNvSpPr/>
      </dsp:nvSpPr>
      <dsp:spPr>
        <a:xfrm>
          <a:off x="3161764" y="1049309"/>
          <a:ext cx="513276" cy="19885"/>
        </a:xfrm>
        <a:custGeom>
          <a:avLst/>
          <a:gdLst/>
          <a:ahLst/>
          <a:cxnLst/>
          <a:rect l="0" t="0" r="0" b="0"/>
          <a:pathLst>
            <a:path>
              <a:moveTo>
                <a:pt x="0" y="9942"/>
              </a:moveTo>
              <a:lnTo>
                <a:pt x="513276" y="9942"/>
              </a:lnTo>
            </a:path>
          </a:pathLst>
        </a:custGeom>
        <a:noFill/>
        <a:ln w="15875"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3405570" y="1046420"/>
        <a:ext cx="25663" cy="25663"/>
      </dsp:txXfrm>
    </dsp:sp>
    <dsp:sp modelId="{FB47499D-14F7-48CF-8475-619419D07EAC}">
      <dsp:nvSpPr>
        <dsp:cNvPr id="0" name=""/>
        <dsp:cNvSpPr/>
      </dsp:nvSpPr>
      <dsp:spPr>
        <a:xfrm>
          <a:off x="3675040" y="738454"/>
          <a:ext cx="1283190" cy="641595"/>
        </a:xfrm>
        <a:prstGeom prst="roundRect">
          <a:avLst>
            <a:gd name="adj" fmla="val 10000"/>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s-ES" sz="1000" kern="1200" dirty="0"/>
            <a:t>Toma de razón de contabilidad</a:t>
          </a:r>
        </a:p>
      </dsp:txBody>
      <dsp:txXfrm>
        <a:off x="3693832" y="757246"/>
        <a:ext cx="1245606" cy="604011"/>
      </dsp:txXfrm>
    </dsp:sp>
    <dsp:sp modelId="{A8D170A9-1BDB-421D-A560-3E62C41539EA}">
      <dsp:nvSpPr>
        <dsp:cNvPr id="0" name=""/>
        <dsp:cNvSpPr/>
      </dsp:nvSpPr>
      <dsp:spPr>
        <a:xfrm>
          <a:off x="4958230" y="1049309"/>
          <a:ext cx="513276" cy="19885"/>
        </a:xfrm>
        <a:custGeom>
          <a:avLst/>
          <a:gdLst/>
          <a:ahLst/>
          <a:cxnLst/>
          <a:rect l="0" t="0" r="0" b="0"/>
          <a:pathLst>
            <a:path>
              <a:moveTo>
                <a:pt x="0" y="9942"/>
              </a:moveTo>
              <a:lnTo>
                <a:pt x="513276" y="9942"/>
              </a:lnTo>
            </a:path>
          </a:pathLst>
        </a:custGeom>
        <a:noFill/>
        <a:ln w="15875"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5202036" y="1046420"/>
        <a:ext cx="25663" cy="25663"/>
      </dsp:txXfrm>
    </dsp:sp>
    <dsp:sp modelId="{9A529F61-4296-4877-BC80-DB882004E040}">
      <dsp:nvSpPr>
        <dsp:cNvPr id="0" name=""/>
        <dsp:cNvSpPr/>
      </dsp:nvSpPr>
      <dsp:spPr>
        <a:xfrm>
          <a:off x="5471506" y="738454"/>
          <a:ext cx="1283190" cy="641595"/>
        </a:xfrm>
        <a:prstGeom prst="roundRect">
          <a:avLst>
            <a:gd name="adj" fmla="val 10000"/>
          </a:avLst>
        </a:prstGeom>
        <a:solidFill>
          <a:schemeClr val="lt1"/>
        </a:solidFill>
        <a:ln w="15875" cap="flat" cmpd="sng" algn="ctr">
          <a:solidFill>
            <a:schemeClr val="accent5"/>
          </a:solidFill>
          <a:prstDash val="solid"/>
        </a:ln>
        <a:effectLst/>
      </dsp:spPr>
      <dsp:style>
        <a:lnRef idx="2">
          <a:schemeClr val="accent5"/>
        </a:lnRef>
        <a:fillRef idx="1">
          <a:schemeClr val="lt1"/>
        </a:fillRef>
        <a:effectRef idx="0">
          <a:schemeClr val="accent5"/>
        </a:effectRef>
        <a:fontRef idx="minor">
          <a:schemeClr val="dk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s-ES" sz="1000" kern="1200" dirty="0"/>
            <a:t>Control permanente</a:t>
          </a:r>
        </a:p>
      </dsp:txBody>
      <dsp:txXfrm>
        <a:off x="5490298" y="757246"/>
        <a:ext cx="1245606" cy="604011"/>
      </dsp:txXfrm>
    </dsp:sp>
    <dsp:sp modelId="{1EEBCFA9-25F9-4C29-82AE-F7E3A51020EC}">
      <dsp:nvSpPr>
        <dsp:cNvPr id="0" name=""/>
        <dsp:cNvSpPr/>
      </dsp:nvSpPr>
      <dsp:spPr>
        <a:xfrm rot="2142401">
          <a:off x="1305885" y="1602685"/>
          <a:ext cx="632101" cy="19885"/>
        </a:xfrm>
        <a:custGeom>
          <a:avLst/>
          <a:gdLst/>
          <a:ahLst/>
          <a:cxnLst/>
          <a:rect l="0" t="0" r="0" b="0"/>
          <a:pathLst>
            <a:path>
              <a:moveTo>
                <a:pt x="0" y="9942"/>
              </a:moveTo>
              <a:lnTo>
                <a:pt x="632101" y="9942"/>
              </a:lnTo>
            </a:path>
          </a:pathLst>
        </a:custGeom>
        <a:noFill/>
        <a:ln w="15875"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1606133" y="1596825"/>
        <a:ext cx="31605" cy="31605"/>
      </dsp:txXfrm>
    </dsp:sp>
    <dsp:sp modelId="{67C93B2E-867C-4543-B95E-4903CE0FBBDE}">
      <dsp:nvSpPr>
        <dsp:cNvPr id="0" name=""/>
        <dsp:cNvSpPr/>
      </dsp:nvSpPr>
      <dsp:spPr>
        <a:xfrm>
          <a:off x="1878574" y="1476288"/>
          <a:ext cx="1283190" cy="641595"/>
        </a:xfrm>
        <a:prstGeom prst="roundRect">
          <a:avLst>
            <a:gd name="adj" fmla="val 10000"/>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s-ES" sz="1000" kern="1200" dirty="0"/>
            <a:t>En Pagos </a:t>
          </a:r>
        </a:p>
      </dsp:txBody>
      <dsp:txXfrm>
        <a:off x="1897366" y="1495080"/>
        <a:ext cx="1245606" cy="604011"/>
      </dsp:txXfrm>
    </dsp:sp>
    <dsp:sp modelId="{1B2D2975-6172-4E91-98E5-1D75697AA9AA}">
      <dsp:nvSpPr>
        <dsp:cNvPr id="0" name=""/>
        <dsp:cNvSpPr/>
      </dsp:nvSpPr>
      <dsp:spPr>
        <a:xfrm>
          <a:off x="3161764" y="1787143"/>
          <a:ext cx="513276" cy="19885"/>
        </a:xfrm>
        <a:custGeom>
          <a:avLst/>
          <a:gdLst/>
          <a:ahLst/>
          <a:cxnLst/>
          <a:rect l="0" t="0" r="0" b="0"/>
          <a:pathLst>
            <a:path>
              <a:moveTo>
                <a:pt x="0" y="9942"/>
              </a:moveTo>
              <a:lnTo>
                <a:pt x="513276" y="9942"/>
              </a:lnTo>
            </a:path>
          </a:pathLst>
        </a:custGeom>
        <a:noFill/>
        <a:ln w="15875"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3405570" y="1784254"/>
        <a:ext cx="25663" cy="25663"/>
      </dsp:txXfrm>
    </dsp:sp>
    <dsp:sp modelId="{4CFCAECC-F4AA-46CE-BBA4-ED4FC4448396}">
      <dsp:nvSpPr>
        <dsp:cNvPr id="0" name=""/>
        <dsp:cNvSpPr/>
      </dsp:nvSpPr>
      <dsp:spPr>
        <a:xfrm>
          <a:off x="3675040" y="1476288"/>
          <a:ext cx="1283190" cy="641595"/>
        </a:xfrm>
        <a:prstGeom prst="roundRect">
          <a:avLst>
            <a:gd name="adj" fmla="val 10000"/>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s-ES" sz="1000" kern="1200" dirty="0"/>
            <a:t>Plena</a:t>
          </a:r>
        </a:p>
      </dsp:txBody>
      <dsp:txXfrm>
        <a:off x="3693832" y="1495080"/>
        <a:ext cx="1245606" cy="604011"/>
      </dsp:txXfrm>
    </dsp:sp>
    <dsp:sp modelId="{F3150BB2-26F5-495D-9BC8-BDCB8729269B}">
      <dsp:nvSpPr>
        <dsp:cNvPr id="0" name=""/>
        <dsp:cNvSpPr/>
      </dsp:nvSpPr>
      <dsp:spPr>
        <a:xfrm rot="3907178">
          <a:off x="1011946" y="1971602"/>
          <a:ext cx="1219979" cy="19885"/>
        </a:xfrm>
        <a:custGeom>
          <a:avLst/>
          <a:gdLst/>
          <a:ahLst/>
          <a:cxnLst/>
          <a:rect l="0" t="0" r="0" b="0"/>
          <a:pathLst>
            <a:path>
              <a:moveTo>
                <a:pt x="0" y="9942"/>
              </a:moveTo>
              <a:lnTo>
                <a:pt x="1219979" y="9942"/>
              </a:lnTo>
            </a:path>
          </a:pathLst>
        </a:custGeom>
        <a:noFill/>
        <a:ln w="15875"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1591436" y="1951045"/>
        <a:ext cx="60998" cy="60998"/>
      </dsp:txXfrm>
    </dsp:sp>
    <dsp:sp modelId="{02A474B2-1C6E-48E6-9E2F-2DAF137E8749}">
      <dsp:nvSpPr>
        <dsp:cNvPr id="0" name=""/>
        <dsp:cNvSpPr/>
      </dsp:nvSpPr>
      <dsp:spPr>
        <a:xfrm>
          <a:off x="1878574" y="2214123"/>
          <a:ext cx="1283190" cy="641595"/>
        </a:xfrm>
        <a:prstGeom prst="roundRect">
          <a:avLst>
            <a:gd name="adj" fmla="val 10000"/>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s-ES" sz="1000" kern="1200" dirty="0"/>
            <a:t>Comprobación material</a:t>
          </a:r>
        </a:p>
      </dsp:txBody>
      <dsp:txXfrm>
        <a:off x="1897366" y="2232915"/>
        <a:ext cx="1245606" cy="604011"/>
      </dsp:txXfrm>
    </dsp:sp>
    <dsp:sp modelId="{4548DB61-3113-4C59-B519-1C4B05EBACA8}">
      <dsp:nvSpPr>
        <dsp:cNvPr id="0" name=""/>
        <dsp:cNvSpPr/>
      </dsp:nvSpPr>
      <dsp:spPr>
        <a:xfrm>
          <a:off x="3161764" y="2524978"/>
          <a:ext cx="513276" cy="19885"/>
        </a:xfrm>
        <a:custGeom>
          <a:avLst/>
          <a:gdLst/>
          <a:ahLst/>
          <a:cxnLst/>
          <a:rect l="0" t="0" r="0" b="0"/>
          <a:pathLst>
            <a:path>
              <a:moveTo>
                <a:pt x="0" y="9942"/>
              </a:moveTo>
              <a:lnTo>
                <a:pt x="513276" y="9942"/>
              </a:lnTo>
            </a:path>
          </a:pathLst>
        </a:custGeom>
        <a:noFill/>
        <a:ln w="15875"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3405570" y="2522088"/>
        <a:ext cx="25663" cy="25663"/>
      </dsp:txXfrm>
    </dsp:sp>
    <dsp:sp modelId="{14D5F575-AF45-491E-83AA-1457F0287E13}">
      <dsp:nvSpPr>
        <dsp:cNvPr id="0" name=""/>
        <dsp:cNvSpPr/>
      </dsp:nvSpPr>
      <dsp:spPr>
        <a:xfrm>
          <a:off x="3675040" y="2214123"/>
          <a:ext cx="1283190" cy="641595"/>
        </a:xfrm>
        <a:prstGeom prst="roundRect">
          <a:avLst>
            <a:gd name="adj" fmla="val 10000"/>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s-ES" sz="1000" kern="1200" dirty="0"/>
            <a:t>Plena</a:t>
          </a:r>
          <a:br>
            <a:rPr lang="es-ES" sz="1000" kern="1200" dirty="0"/>
          </a:br>
          <a:r>
            <a:rPr lang="es-ES" sz="1000" kern="1200" dirty="0"/>
            <a:t>(Nueva Instrucción) </a:t>
          </a:r>
        </a:p>
      </dsp:txBody>
      <dsp:txXfrm>
        <a:off x="3693832" y="2232915"/>
        <a:ext cx="1245606" cy="604011"/>
      </dsp:txXfrm>
    </dsp:sp>
    <dsp:sp modelId="{FCDC67D1-51C1-476F-91E4-7105B6B6B494}">
      <dsp:nvSpPr>
        <dsp:cNvPr id="0" name=""/>
        <dsp:cNvSpPr/>
      </dsp:nvSpPr>
      <dsp:spPr>
        <a:xfrm>
          <a:off x="82108" y="4058709"/>
          <a:ext cx="1283190" cy="641595"/>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s-ES" sz="1000" b="1" kern="1200" dirty="0"/>
            <a:t>Control financiero</a:t>
          </a:r>
        </a:p>
      </dsp:txBody>
      <dsp:txXfrm>
        <a:off x="100900" y="4077501"/>
        <a:ext cx="1245606" cy="604011"/>
      </dsp:txXfrm>
    </dsp:sp>
    <dsp:sp modelId="{B27E2BBD-B2DD-40AC-8291-B2CFC3B3FE99}">
      <dsp:nvSpPr>
        <dsp:cNvPr id="0" name=""/>
        <dsp:cNvSpPr/>
      </dsp:nvSpPr>
      <dsp:spPr>
        <a:xfrm rot="18289469">
          <a:off x="1172533" y="4000646"/>
          <a:ext cx="898805" cy="19885"/>
        </a:xfrm>
        <a:custGeom>
          <a:avLst/>
          <a:gdLst/>
          <a:ahLst/>
          <a:cxnLst/>
          <a:rect l="0" t="0" r="0" b="0"/>
          <a:pathLst>
            <a:path>
              <a:moveTo>
                <a:pt x="0" y="9942"/>
              </a:moveTo>
              <a:lnTo>
                <a:pt x="898805" y="9942"/>
              </a:lnTo>
            </a:path>
          </a:pathLst>
        </a:custGeom>
        <a:noFill/>
        <a:ln w="15875"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1599466" y="3988119"/>
        <a:ext cx="44940" cy="44940"/>
      </dsp:txXfrm>
    </dsp:sp>
    <dsp:sp modelId="{795F4472-CA5E-44BE-A45F-593DB56A04BE}">
      <dsp:nvSpPr>
        <dsp:cNvPr id="0" name=""/>
        <dsp:cNvSpPr/>
      </dsp:nvSpPr>
      <dsp:spPr>
        <a:xfrm>
          <a:off x="1878574" y="3320874"/>
          <a:ext cx="1283190" cy="641595"/>
        </a:xfrm>
        <a:prstGeom prst="roundRect">
          <a:avLst>
            <a:gd name="adj" fmla="val 10000"/>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s-ES" sz="1000" kern="1200" dirty="0"/>
            <a:t>Control permanente</a:t>
          </a:r>
        </a:p>
      </dsp:txBody>
      <dsp:txXfrm>
        <a:off x="1897366" y="3339666"/>
        <a:ext cx="1245606" cy="604011"/>
      </dsp:txXfrm>
    </dsp:sp>
    <dsp:sp modelId="{C5C868D1-1ED7-43B3-8957-95DD25AB0FE6}">
      <dsp:nvSpPr>
        <dsp:cNvPr id="0" name=""/>
        <dsp:cNvSpPr/>
      </dsp:nvSpPr>
      <dsp:spPr>
        <a:xfrm rot="19457599">
          <a:off x="3102351" y="3447271"/>
          <a:ext cx="632101" cy="19885"/>
        </a:xfrm>
        <a:custGeom>
          <a:avLst/>
          <a:gdLst/>
          <a:ahLst/>
          <a:cxnLst/>
          <a:rect l="0" t="0" r="0" b="0"/>
          <a:pathLst>
            <a:path>
              <a:moveTo>
                <a:pt x="0" y="9942"/>
              </a:moveTo>
              <a:lnTo>
                <a:pt x="632101" y="9942"/>
              </a:lnTo>
            </a:path>
          </a:pathLst>
        </a:custGeom>
        <a:noFill/>
        <a:ln w="15875"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3402599" y="3441411"/>
        <a:ext cx="31605" cy="31605"/>
      </dsp:txXfrm>
    </dsp:sp>
    <dsp:sp modelId="{F11EC6F0-4102-48FE-ADFC-319E053190D7}">
      <dsp:nvSpPr>
        <dsp:cNvPr id="0" name=""/>
        <dsp:cNvSpPr/>
      </dsp:nvSpPr>
      <dsp:spPr>
        <a:xfrm>
          <a:off x="3675040" y="2951957"/>
          <a:ext cx="1283190" cy="641595"/>
        </a:xfrm>
        <a:prstGeom prst="roundRect">
          <a:avLst>
            <a:gd name="adj" fmla="val 10000"/>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s-ES" sz="1000" kern="1200" dirty="0"/>
            <a:t>Gestión no sujeta a función interventora</a:t>
          </a:r>
        </a:p>
      </dsp:txBody>
      <dsp:txXfrm>
        <a:off x="3693832" y="2970749"/>
        <a:ext cx="1245606" cy="604011"/>
      </dsp:txXfrm>
    </dsp:sp>
    <dsp:sp modelId="{F9CBAAD7-C3CF-46F9-B4A6-7131E6247C63}">
      <dsp:nvSpPr>
        <dsp:cNvPr id="0" name=""/>
        <dsp:cNvSpPr/>
      </dsp:nvSpPr>
      <dsp:spPr>
        <a:xfrm rot="2142401">
          <a:off x="3102351" y="3816188"/>
          <a:ext cx="632101" cy="19885"/>
        </a:xfrm>
        <a:custGeom>
          <a:avLst/>
          <a:gdLst/>
          <a:ahLst/>
          <a:cxnLst/>
          <a:rect l="0" t="0" r="0" b="0"/>
          <a:pathLst>
            <a:path>
              <a:moveTo>
                <a:pt x="0" y="9942"/>
              </a:moveTo>
              <a:lnTo>
                <a:pt x="632101" y="9942"/>
              </a:lnTo>
            </a:path>
          </a:pathLst>
        </a:custGeom>
        <a:noFill/>
        <a:ln w="15875"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3402599" y="3810328"/>
        <a:ext cx="31605" cy="31605"/>
      </dsp:txXfrm>
    </dsp:sp>
    <dsp:sp modelId="{F63C4505-BBEB-42EF-9918-E75B95838DAE}">
      <dsp:nvSpPr>
        <dsp:cNvPr id="0" name=""/>
        <dsp:cNvSpPr/>
      </dsp:nvSpPr>
      <dsp:spPr>
        <a:xfrm>
          <a:off x="3675040" y="3689791"/>
          <a:ext cx="1283190" cy="641595"/>
        </a:xfrm>
        <a:prstGeom prst="roundRect">
          <a:avLst>
            <a:gd name="adj" fmla="val 10000"/>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s-ES" sz="1000" kern="1200" dirty="0"/>
            <a:t>Auditoría en Ayuntamiento, OO.AA. y Consorcio</a:t>
          </a:r>
        </a:p>
      </dsp:txBody>
      <dsp:txXfrm>
        <a:off x="3693832" y="3708583"/>
        <a:ext cx="1245606" cy="604011"/>
      </dsp:txXfrm>
    </dsp:sp>
    <dsp:sp modelId="{24C62CC2-3162-44DC-9657-B3155F574F86}">
      <dsp:nvSpPr>
        <dsp:cNvPr id="0" name=""/>
        <dsp:cNvSpPr/>
      </dsp:nvSpPr>
      <dsp:spPr>
        <a:xfrm rot="18289469">
          <a:off x="4765465" y="3631729"/>
          <a:ext cx="898805" cy="19885"/>
        </a:xfrm>
        <a:custGeom>
          <a:avLst/>
          <a:gdLst/>
          <a:ahLst/>
          <a:cxnLst/>
          <a:rect l="0" t="0" r="0" b="0"/>
          <a:pathLst>
            <a:path>
              <a:moveTo>
                <a:pt x="0" y="9942"/>
              </a:moveTo>
              <a:lnTo>
                <a:pt x="898805" y="9942"/>
              </a:lnTo>
            </a:path>
          </a:pathLst>
        </a:custGeom>
        <a:noFill/>
        <a:ln w="15875"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5192398" y="3619202"/>
        <a:ext cx="44940" cy="44940"/>
      </dsp:txXfrm>
    </dsp:sp>
    <dsp:sp modelId="{A3C86C6C-DEA3-4EF6-A32E-F2AA3A287969}">
      <dsp:nvSpPr>
        <dsp:cNvPr id="0" name=""/>
        <dsp:cNvSpPr/>
      </dsp:nvSpPr>
      <dsp:spPr>
        <a:xfrm>
          <a:off x="5471506" y="2951957"/>
          <a:ext cx="1283190" cy="641595"/>
        </a:xfrm>
        <a:prstGeom prst="roundRect">
          <a:avLst>
            <a:gd name="adj" fmla="val 10000"/>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s-ES" sz="1000" kern="1200" dirty="0"/>
            <a:t>De procedimientos </a:t>
          </a:r>
        </a:p>
      </dsp:txBody>
      <dsp:txXfrm>
        <a:off x="5490298" y="2970749"/>
        <a:ext cx="1245606" cy="604011"/>
      </dsp:txXfrm>
    </dsp:sp>
    <dsp:sp modelId="{3339E3BC-EE9D-4C69-BDB0-749FA32B723C}">
      <dsp:nvSpPr>
        <dsp:cNvPr id="0" name=""/>
        <dsp:cNvSpPr/>
      </dsp:nvSpPr>
      <dsp:spPr>
        <a:xfrm>
          <a:off x="4958230" y="4000646"/>
          <a:ext cx="513276" cy="19885"/>
        </a:xfrm>
        <a:custGeom>
          <a:avLst/>
          <a:gdLst/>
          <a:ahLst/>
          <a:cxnLst/>
          <a:rect l="0" t="0" r="0" b="0"/>
          <a:pathLst>
            <a:path>
              <a:moveTo>
                <a:pt x="0" y="9942"/>
              </a:moveTo>
              <a:lnTo>
                <a:pt x="513276" y="9942"/>
              </a:lnTo>
            </a:path>
          </a:pathLst>
        </a:custGeom>
        <a:noFill/>
        <a:ln w="15875"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5202036" y="3997757"/>
        <a:ext cx="25663" cy="25663"/>
      </dsp:txXfrm>
    </dsp:sp>
    <dsp:sp modelId="{B794CACD-6C32-4014-8D33-FA2BD84D2CC2}">
      <dsp:nvSpPr>
        <dsp:cNvPr id="0" name=""/>
        <dsp:cNvSpPr/>
      </dsp:nvSpPr>
      <dsp:spPr>
        <a:xfrm>
          <a:off x="5471506" y="3689791"/>
          <a:ext cx="1283190" cy="641595"/>
        </a:xfrm>
        <a:prstGeom prst="roundRect">
          <a:avLst>
            <a:gd name="adj" fmla="val 10000"/>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s-ES" sz="1000" kern="1200" dirty="0"/>
            <a:t>Sobre la gestión económica</a:t>
          </a:r>
        </a:p>
      </dsp:txBody>
      <dsp:txXfrm>
        <a:off x="5490298" y="3708583"/>
        <a:ext cx="1245606" cy="604011"/>
      </dsp:txXfrm>
    </dsp:sp>
    <dsp:sp modelId="{8A543E2B-8EC1-984C-90BC-7DC4161B60EF}">
      <dsp:nvSpPr>
        <dsp:cNvPr id="0" name=""/>
        <dsp:cNvSpPr/>
      </dsp:nvSpPr>
      <dsp:spPr>
        <a:xfrm rot="3310531">
          <a:off x="4765465" y="4369564"/>
          <a:ext cx="898805" cy="19885"/>
        </a:xfrm>
        <a:custGeom>
          <a:avLst/>
          <a:gdLst/>
          <a:ahLst/>
          <a:cxnLst/>
          <a:rect l="0" t="0" r="0" b="0"/>
          <a:pathLst>
            <a:path>
              <a:moveTo>
                <a:pt x="0" y="9942"/>
              </a:moveTo>
              <a:lnTo>
                <a:pt x="898805" y="9942"/>
              </a:lnTo>
            </a:path>
          </a:pathLst>
        </a:custGeom>
        <a:noFill/>
        <a:ln w="15875"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5192398" y="4357036"/>
        <a:ext cx="44940" cy="44940"/>
      </dsp:txXfrm>
    </dsp:sp>
    <dsp:sp modelId="{012AD332-1D36-F14E-AAD3-A63F5AA9864A}">
      <dsp:nvSpPr>
        <dsp:cNvPr id="0" name=""/>
        <dsp:cNvSpPr/>
      </dsp:nvSpPr>
      <dsp:spPr>
        <a:xfrm>
          <a:off x="5471506" y="4427626"/>
          <a:ext cx="1283190" cy="641595"/>
        </a:xfrm>
        <a:prstGeom prst="roundRect">
          <a:avLst>
            <a:gd name="adj" fmla="val 10000"/>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s-ES" sz="1000" kern="1200" dirty="0"/>
            <a:t>Registro contable de facturas, Cuenta 413</a:t>
          </a:r>
        </a:p>
      </dsp:txBody>
      <dsp:txXfrm>
        <a:off x="5490298" y="4446418"/>
        <a:ext cx="1245606" cy="604011"/>
      </dsp:txXfrm>
    </dsp:sp>
    <dsp:sp modelId="{88BE6F92-126E-4ADF-8A86-4ACCA927C6F2}">
      <dsp:nvSpPr>
        <dsp:cNvPr id="0" name=""/>
        <dsp:cNvSpPr/>
      </dsp:nvSpPr>
      <dsp:spPr>
        <a:xfrm rot="3310531">
          <a:off x="1172533" y="4738481"/>
          <a:ext cx="898805" cy="19885"/>
        </a:xfrm>
        <a:custGeom>
          <a:avLst/>
          <a:gdLst/>
          <a:ahLst/>
          <a:cxnLst/>
          <a:rect l="0" t="0" r="0" b="0"/>
          <a:pathLst>
            <a:path>
              <a:moveTo>
                <a:pt x="0" y="9942"/>
              </a:moveTo>
              <a:lnTo>
                <a:pt x="898805" y="9942"/>
              </a:lnTo>
            </a:path>
          </a:pathLst>
        </a:custGeom>
        <a:noFill/>
        <a:ln w="15875"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1599466" y="4725953"/>
        <a:ext cx="44940" cy="44940"/>
      </dsp:txXfrm>
    </dsp:sp>
    <dsp:sp modelId="{E159CD43-59B7-44BE-85AD-55C54CE47CDE}">
      <dsp:nvSpPr>
        <dsp:cNvPr id="0" name=""/>
        <dsp:cNvSpPr/>
      </dsp:nvSpPr>
      <dsp:spPr>
        <a:xfrm>
          <a:off x="1878574" y="4796543"/>
          <a:ext cx="1283190" cy="641595"/>
        </a:xfrm>
        <a:prstGeom prst="roundRect">
          <a:avLst>
            <a:gd name="adj" fmla="val 10000"/>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s-ES" sz="1000" kern="1200" dirty="0"/>
            <a:t>Auditoría pública</a:t>
          </a:r>
        </a:p>
      </dsp:txBody>
      <dsp:txXfrm>
        <a:off x="1897366" y="4815335"/>
        <a:ext cx="1245606" cy="604011"/>
      </dsp:txXfrm>
    </dsp:sp>
    <dsp:sp modelId="{D9F430BD-A515-482D-8108-BC7451512485}">
      <dsp:nvSpPr>
        <dsp:cNvPr id="0" name=""/>
        <dsp:cNvSpPr/>
      </dsp:nvSpPr>
      <dsp:spPr>
        <a:xfrm rot="19457599">
          <a:off x="3102351" y="4922939"/>
          <a:ext cx="632101" cy="19885"/>
        </a:xfrm>
        <a:custGeom>
          <a:avLst/>
          <a:gdLst/>
          <a:ahLst/>
          <a:cxnLst/>
          <a:rect l="0" t="0" r="0" b="0"/>
          <a:pathLst>
            <a:path>
              <a:moveTo>
                <a:pt x="0" y="9942"/>
              </a:moveTo>
              <a:lnTo>
                <a:pt x="632101" y="9942"/>
              </a:lnTo>
            </a:path>
          </a:pathLst>
        </a:custGeom>
        <a:noFill/>
        <a:ln w="15875"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3402599" y="4917079"/>
        <a:ext cx="31605" cy="31605"/>
      </dsp:txXfrm>
    </dsp:sp>
    <dsp:sp modelId="{7F42C07B-28ED-444F-9254-8F8A73D38491}">
      <dsp:nvSpPr>
        <dsp:cNvPr id="0" name=""/>
        <dsp:cNvSpPr/>
      </dsp:nvSpPr>
      <dsp:spPr>
        <a:xfrm>
          <a:off x="3675040" y="4427626"/>
          <a:ext cx="1283190" cy="641595"/>
        </a:xfrm>
        <a:prstGeom prst="roundRect">
          <a:avLst>
            <a:gd name="adj" fmla="val 10000"/>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s-ES" sz="1000" kern="1200" dirty="0"/>
            <a:t>De cuentas sobre los OO.AA. y Consorcio</a:t>
          </a:r>
        </a:p>
      </dsp:txBody>
      <dsp:txXfrm>
        <a:off x="3693832" y="4446418"/>
        <a:ext cx="1245606" cy="604011"/>
      </dsp:txXfrm>
    </dsp:sp>
    <dsp:sp modelId="{62A623D0-B05E-4AC9-9ADB-6D4490AF75E4}">
      <dsp:nvSpPr>
        <dsp:cNvPr id="0" name=""/>
        <dsp:cNvSpPr/>
      </dsp:nvSpPr>
      <dsp:spPr>
        <a:xfrm rot="2142401">
          <a:off x="3102351" y="5291856"/>
          <a:ext cx="632101" cy="19885"/>
        </a:xfrm>
        <a:custGeom>
          <a:avLst/>
          <a:gdLst/>
          <a:ahLst/>
          <a:cxnLst/>
          <a:rect l="0" t="0" r="0" b="0"/>
          <a:pathLst>
            <a:path>
              <a:moveTo>
                <a:pt x="0" y="9942"/>
              </a:moveTo>
              <a:lnTo>
                <a:pt x="632101" y="9942"/>
              </a:lnTo>
            </a:path>
          </a:pathLst>
        </a:custGeom>
        <a:noFill/>
        <a:ln w="15875"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3402599" y="5285997"/>
        <a:ext cx="31605" cy="31605"/>
      </dsp:txXfrm>
    </dsp:sp>
    <dsp:sp modelId="{8669F82F-861B-4DB3-9275-5A66FF86B34F}">
      <dsp:nvSpPr>
        <dsp:cNvPr id="0" name=""/>
        <dsp:cNvSpPr/>
      </dsp:nvSpPr>
      <dsp:spPr>
        <a:xfrm>
          <a:off x="3675040" y="5165460"/>
          <a:ext cx="1283190" cy="641595"/>
        </a:xfrm>
        <a:prstGeom prst="roundRect">
          <a:avLst>
            <a:gd name="adj" fmla="val 10000"/>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s-ES" sz="1000" kern="1200" dirty="0"/>
            <a:t>De cumplimiento y Operativa  sobre las Sociedades municipales</a:t>
          </a:r>
        </a:p>
      </dsp:txBody>
      <dsp:txXfrm>
        <a:off x="3693832" y="5184252"/>
        <a:ext cx="1245606" cy="604011"/>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342329-196D-4A99-96CD-B96CF34405F6}">
      <dsp:nvSpPr>
        <dsp:cNvPr id="0" name=""/>
        <dsp:cNvSpPr/>
      </dsp:nvSpPr>
      <dsp:spPr>
        <a:xfrm>
          <a:off x="6675" y="2666"/>
          <a:ext cx="10004644" cy="72283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s-ES" sz="3100" kern="1200" dirty="0"/>
            <a:t>Análisis de riesgos</a:t>
          </a:r>
        </a:p>
      </dsp:txBody>
      <dsp:txXfrm>
        <a:off x="27846" y="23837"/>
        <a:ext cx="9962302" cy="680491"/>
      </dsp:txXfrm>
    </dsp:sp>
    <dsp:sp modelId="{F1828AE5-908F-499F-A3E2-CECA2F5D0DAC}">
      <dsp:nvSpPr>
        <dsp:cNvPr id="0" name=""/>
        <dsp:cNvSpPr/>
      </dsp:nvSpPr>
      <dsp:spPr>
        <a:xfrm>
          <a:off x="6675" y="826306"/>
          <a:ext cx="4233429" cy="722833"/>
        </a:xfrm>
        <a:prstGeom prst="roundRect">
          <a:avLst>
            <a:gd name="adj" fmla="val 10000"/>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s-ES" sz="3100" kern="1200" dirty="0"/>
            <a:t>Inicial</a:t>
          </a:r>
        </a:p>
      </dsp:txBody>
      <dsp:txXfrm>
        <a:off x="27846" y="847477"/>
        <a:ext cx="4191087" cy="680491"/>
      </dsp:txXfrm>
    </dsp:sp>
    <dsp:sp modelId="{97680657-8472-4BD4-AD50-054053EC9605}">
      <dsp:nvSpPr>
        <dsp:cNvPr id="0" name=""/>
        <dsp:cNvSpPr/>
      </dsp:nvSpPr>
      <dsp:spPr>
        <a:xfrm>
          <a:off x="6675" y="1649945"/>
          <a:ext cx="4233429" cy="722833"/>
        </a:xfrm>
        <a:prstGeom prst="roundRect">
          <a:avLst>
            <a:gd name="adj" fmla="val 10000"/>
          </a:avLst>
        </a:prstGeom>
        <a:solidFill>
          <a:srgbClr val="00B05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s-ES" sz="1900" b="1" kern="1200" dirty="0"/>
            <a:t>Matriz de riesgos del Órgano de control interno</a:t>
          </a:r>
        </a:p>
      </dsp:txBody>
      <dsp:txXfrm>
        <a:off x="27846" y="1671116"/>
        <a:ext cx="4191087" cy="680491"/>
      </dsp:txXfrm>
    </dsp:sp>
    <dsp:sp modelId="{74CFFF8F-1BC0-48DC-9A82-A43B63431B74}">
      <dsp:nvSpPr>
        <dsp:cNvPr id="0" name=""/>
        <dsp:cNvSpPr/>
      </dsp:nvSpPr>
      <dsp:spPr>
        <a:xfrm>
          <a:off x="6675" y="2473585"/>
          <a:ext cx="1391660" cy="722833"/>
        </a:xfrm>
        <a:prstGeom prst="roundRect">
          <a:avLst>
            <a:gd name="adj" fmla="val 10000"/>
          </a:avLst>
        </a:prstGeom>
        <a:solidFill>
          <a:schemeClr val="accent2"/>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ES" sz="1400" kern="1200" dirty="0"/>
            <a:t>Ámbito</a:t>
          </a:r>
        </a:p>
      </dsp:txBody>
      <dsp:txXfrm>
        <a:off x="27846" y="2494756"/>
        <a:ext cx="1349318" cy="680491"/>
      </dsp:txXfrm>
    </dsp:sp>
    <dsp:sp modelId="{D6A56AD7-DC97-4953-8D13-3EC48C379CCE}">
      <dsp:nvSpPr>
        <dsp:cNvPr id="0" name=""/>
        <dsp:cNvSpPr/>
      </dsp:nvSpPr>
      <dsp:spPr>
        <a:xfrm>
          <a:off x="6675" y="3297224"/>
          <a:ext cx="1391660" cy="722833"/>
        </a:xfrm>
        <a:prstGeom prst="roundRect">
          <a:avLst>
            <a:gd name="adj" fmla="val 10000"/>
          </a:avLst>
        </a:prstGeom>
        <a:solidFill>
          <a:schemeClr val="accent2">
            <a:lumMod val="60000"/>
            <a:lumOff val="4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ES" sz="1400" kern="1200" dirty="0"/>
            <a:t>Acuerdo de requisitos básico</a:t>
          </a:r>
        </a:p>
      </dsp:txBody>
      <dsp:txXfrm>
        <a:off x="27846" y="3318395"/>
        <a:ext cx="1349318" cy="680491"/>
      </dsp:txXfrm>
    </dsp:sp>
    <dsp:sp modelId="{F4D5DD06-4D4D-42AE-80C3-4CB9151F4D96}">
      <dsp:nvSpPr>
        <dsp:cNvPr id="0" name=""/>
        <dsp:cNvSpPr/>
      </dsp:nvSpPr>
      <dsp:spPr>
        <a:xfrm>
          <a:off x="1427560" y="2473585"/>
          <a:ext cx="2812545" cy="722833"/>
        </a:xfrm>
        <a:prstGeom prst="roundRect">
          <a:avLst>
            <a:gd name="adj" fmla="val 10000"/>
          </a:avLst>
        </a:prstGeom>
        <a:solidFill>
          <a:schemeClr val="accent2"/>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ES" sz="1400" kern="1200" dirty="0"/>
            <a:t>Elementos</a:t>
          </a:r>
        </a:p>
      </dsp:txBody>
      <dsp:txXfrm>
        <a:off x="1448731" y="2494756"/>
        <a:ext cx="2770203" cy="680491"/>
      </dsp:txXfrm>
    </dsp:sp>
    <dsp:sp modelId="{58C9599C-2D1D-494A-A647-790D361F901A}">
      <dsp:nvSpPr>
        <dsp:cNvPr id="0" name=""/>
        <dsp:cNvSpPr/>
      </dsp:nvSpPr>
      <dsp:spPr>
        <a:xfrm>
          <a:off x="1427560" y="3297224"/>
          <a:ext cx="1391660" cy="722833"/>
        </a:xfrm>
        <a:prstGeom prst="roundRect">
          <a:avLst>
            <a:gd name="adj" fmla="val 10000"/>
          </a:avLst>
        </a:prstGeom>
        <a:solidFill>
          <a:schemeClr val="accent2">
            <a:lumMod val="60000"/>
            <a:lumOff val="4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ES" sz="1400" kern="1200" dirty="0"/>
            <a:t>Unidades de control</a:t>
          </a:r>
        </a:p>
      </dsp:txBody>
      <dsp:txXfrm>
        <a:off x="1448731" y="3318395"/>
        <a:ext cx="1349318" cy="680491"/>
      </dsp:txXfrm>
    </dsp:sp>
    <dsp:sp modelId="{B0570661-F8C9-4C49-9F41-5E46C538B6FE}">
      <dsp:nvSpPr>
        <dsp:cNvPr id="0" name=""/>
        <dsp:cNvSpPr/>
      </dsp:nvSpPr>
      <dsp:spPr>
        <a:xfrm>
          <a:off x="2848445" y="3297224"/>
          <a:ext cx="1391660" cy="722833"/>
        </a:xfrm>
        <a:prstGeom prst="roundRect">
          <a:avLst>
            <a:gd name="adj" fmla="val 10000"/>
          </a:avLst>
        </a:prstGeom>
        <a:solidFill>
          <a:schemeClr val="accent2">
            <a:lumMod val="60000"/>
            <a:lumOff val="4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ES" sz="1400" kern="1200" dirty="0"/>
            <a:t>Volumen de actividad</a:t>
          </a:r>
        </a:p>
      </dsp:txBody>
      <dsp:txXfrm>
        <a:off x="2869616" y="3318395"/>
        <a:ext cx="1349318" cy="680491"/>
      </dsp:txXfrm>
    </dsp:sp>
    <dsp:sp modelId="{3BF0B2DF-D4DB-4CA3-B738-57DADBB7C37C}">
      <dsp:nvSpPr>
        <dsp:cNvPr id="0" name=""/>
        <dsp:cNvSpPr/>
      </dsp:nvSpPr>
      <dsp:spPr>
        <a:xfrm>
          <a:off x="4357005" y="826306"/>
          <a:ext cx="5654314" cy="722833"/>
        </a:xfrm>
        <a:prstGeom prst="roundRect">
          <a:avLst>
            <a:gd name="adj" fmla="val 10000"/>
          </a:avLst>
        </a:prstGeom>
        <a:solidFill>
          <a:schemeClr val="accent3"/>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s-ES" sz="3100" kern="1200" dirty="0"/>
            <a:t>Evolutivo</a:t>
          </a:r>
        </a:p>
      </dsp:txBody>
      <dsp:txXfrm>
        <a:off x="4378176" y="847477"/>
        <a:ext cx="5611972" cy="680491"/>
      </dsp:txXfrm>
    </dsp:sp>
    <dsp:sp modelId="{06A78C82-AE17-4158-9B6C-EE7699B97905}">
      <dsp:nvSpPr>
        <dsp:cNvPr id="0" name=""/>
        <dsp:cNvSpPr/>
      </dsp:nvSpPr>
      <dsp:spPr>
        <a:xfrm>
          <a:off x="4357005" y="1649945"/>
          <a:ext cx="5654314" cy="722833"/>
        </a:xfrm>
        <a:prstGeom prst="roundRect">
          <a:avLst>
            <a:gd name="adj" fmla="val 10000"/>
          </a:avLst>
        </a:prstGeom>
        <a:solidFill>
          <a:srgbClr val="FFC00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s-ES" sz="1900" b="1" kern="1200" dirty="0"/>
            <a:t>Mapa de riesgos</a:t>
          </a:r>
        </a:p>
      </dsp:txBody>
      <dsp:txXfrm>
        <a:off x="4378176" y="1671116"/>
        <a:ext cx="5611972" cy="680491"/>
      </dsp:txXfrm>
    </dsp:sp>
    <dsp:sp modelId="{BCD52A2D-0F03-4A96-A40B-023E6AE60D64}">
      <dsp:nvSpPr>
        <dsp:cNvPr id="0" name=""/>
        <dsp:cNvSpPr/>
      </dsp:nvSpPr>
      <dsp:spPr>
        <a:xfrm>
          <a:off x="4357005" y="2473585"/>
          <a:ext cx="1391660" cy="722833"/>
        </a:xfrm>
        <a:prstGeom prst="roundRect">
          <a:avLst>
            <a:gd name="adj" fmla="val 10000"/>
          </a:avLst>
        </a:prstGeom>
        <a:solidFill>
          <a:schemeClr val="accent5"/>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ES" sz="1400" kern="1200" dirty="0"/>
            <a:t>Ámbito</a:t>
          </a:r>
        </a:p>
      </dsp:txBody>
      <dsp:txXfrm>
        <a:off x="4378176" y="2494756"/>
        <a:ext cx="1349318" cy="680491"/>
      </dsp:txXfrm>
    </dsp:sp>
    <dsp:sp modelId="{A3B45E6C-B3CC-48D5-9721-DAF1ED411D41}">
      <dsp:nvSpPr>
        <dsp:cNvPr id="0" name=""/>
        <dsp:cNvSpPr/>
      </dsp:nvSpPr>
      <dsp:spPr>
        <a:xfrm>
          <a:off x="4357005" y="3297224"/>
          <a:ext cx="1391660" cy="722833"/>
        </a:xfrm>
        <a:prstGeom prst="roundRect">
          <a:avLst>
            <a:gd name="adj" fmla="val 10000"/>
          </a:avLst>
        </a:prstGeom>
        <a:solidFill>
          <a:schemeClr val="accent2">
            <a:lumMod val="60000"/>
            <a:lumOff val="4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ES" sz="1400" kern="1200" dirty="0"/>
            <a:t>Acuerdo de requisito básicos</a:t>
          </a:r>
        </a:p>
      </dsp:txBody>
      <dsp:txXfrm>
        <a:off x="4378176" y="3318395"/>
        <a:ext cx="1349318" cy="680491"/>
      </dsp:txXfrm>
    </dsp:sp>
    <dsp:sp modelId="{298DC220-26CD-4665-97E0-9B8575D62949}">
      <dsp:nvSpPr>
        <dsp:cNvPr id="0" name=""/>
        <dsp:cNvSpPr/>
      </dsp:nvSpPr>
      <dsp:spPr>
        <a:xfrm>
          <a:off x="5777890" y="2473585"/>
          <a:ext cx="2812545" cy="722833"/>
        </a:xfrm>
        <a:prstGeom prst="roundRect">
          <a:avLst>
            <a:gd name="adj" fmla="val 10000"/>
          </a:avLst>
        </a:prstGeom>
        <a:solidFill>
          <a:schemeClr val="accent5"/>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ES" sz="1400" kern="1200" dirty="0"/>
            <a:t>Riesgos</a:t>
          </a:r>
        </a:p>
      </dsp:txBody>
      <dsp:txXfrm>
        <a:off x="5799061" y="2494756"/>
        <a:ext cx="2770203" cy="680491"/>
      </dsp:txXfrm>
    </dsp:sp>
    <dsp:sp modelId="{7B249306-9DC0-4D7E-BD6D-335EF1A8EE43}">
      <dsp:nvSpPr>
        <dsp:cNvPr id="0" name=""/>
        <dsp:cNvSpPr/>
      </dsp:nvSpPr>
      <dsp:spPr>
        <a:xfrm>
          <a:off x="5777890" y="3297224"/>
          <a:ext cx="1391660" cy="722833"/>
        </a:xfrm>
        <a:prstGeom prst="roundRect">
          <a:avLst>
            <a:gd name="adj" fmla="val 10000"/>
          </a:avLst>
        </a:prstGeom>
        <a:solidFill>
          <a:schemeClr val="accent2">
            <a:lumMod val="60000"/>
            <a:lumOff val="4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ES" sz="1400" kern="1200" dirty="0"/>
            <a:t>De cumplimiento</a:t>
          </a:r>
        </a:p>
      </dsp:txBody>
      <dsp:txXfrm>
        <a:off x="5799061" y="3318395"/>
        <a:ext cx="1349318" cy="680491"/>
      </dsp:txXfrm>
    </dsp:sp>
    <dsp:sp modelId="{948706EF-91FB-42AD-80B8-5ADF5CCF12E1}">
      <dsp:nvSpPr>
        <dsp:cNvPr id="0" name=""/>
        <dsp:cNvSpPr/>
      </dsp:nvSpPr>
      <dsp:spPr>
        <a:xfrm>
          <a:off x="7198775" y="3297224"/>
          <a:ext cx="1391660" cy="722833"/>
        </a:xfrm>
        <a:prstGeom prst="roundRect">
          <a:avLst>
            <a:gd name="adj" fmla="val 10000"/>
          </a:avLst>
        </a:prstGeom>
        <a:solidFill>
          <a:schemeClr val="accent2">
            <a:lumMod val="60000"/>
            <a:lumOff val="4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ES" sz="1400" kern="1200" dirty="0"/>
            <a:t>De gestión</a:t>
          </a:r>
        </a:p>
      </dsp:txBody>
      <dsp:txXfrm>
        <a:off x="7219946" y="3318395"/>
        <a:ext cx="1349318" cy="680491"/>
      </dsp:txXfrm>
    </dsp:sp>
    <dsp:sp modelId="{CA61BAC9-6EEE-4192-8B30-94E8301F93F0}">
      <dsp:nvSpPr>
        <dsp:cNvPr id="0" name=""/>
        <dsp:cNvSpPr/>
      </dsp:nvSpPr>
      <dsp:spPr>
        <a:xfrm>
          <a:off x="8619660" y="2473585"/>
          <a:ext cx="1391660" cy="722833"/>
        </a:xfrm>
        <a:prstGeom prst="roundRect">
          <a:avLst>
            <a:gd name="adj" fmla="val 10000"/>
          </a:avLst>
        </a:prstGeom>
        <a:solidFill>
          <a:schemeClr val="accent5"/>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ES" sz="1400" kern="1200" dirty="0"/>
            <a:t>Revisión</a:t>
          </a:r>
        </a:p>
      </dsp:txBody>
      <dsp:txXfrm>
        <a:off x="8640831" y="2494756"/>
        <a:ext cx="1349318" cy="680491"/>
      </dsp:txXfrm>
    </dsp:sp>
    <dsp:sp modelId="{5C957CBC-D656-4809-A0BC-7C77617CDC74}">
      <dsp:nvSpPr>
        <dsp:cNvPr id="0" name=""/>
        <dsp:cNvSpPr/>
      </dsp:nvSpPr>
      <dsp:spPr>
        <a:xfrm>
          <a:off x="8619660" y="3297224"/>
          <a:ext cx="1391660" cy="722833"/>
        </a:xfrm>
        <a:prstGeom prst="roundRect">
          <a:avLst>
            <a:gd name="adj" fmla="val 10000"/>
          </a:avLst>
        </a:prstGeom>
        <a:solidFill>
          <a:schemeClr val="accent2">
            <a:lumMod val="60000"/>
            <a:lumOff val="4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ES" sz="1400" kern="1200" dirty="0"/>
            <a:t>Aprendizaje automático</a:t>
          </a:r>
        </a:p>
      </dsp:txBody>
      <dsp:txXfrm>
        <a:off x="8640831" y="3318395"/>
        <a:ext cx="1349318" cy="680491"/>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0.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13.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3.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4.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5.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5">
  <dgm:title val=""/>
  <dgm:desc val=""/>
  <dgm:catLst>
    <dgm:cat type="hierarchy" pri="6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resOf/>
    <dgm:shape xmlns:r="http://schemas.openxmlformats.org/officeDocument/2006/relationships" r:blip="">
      <dgm:adjLst/>
    </dgm:shape>
    <dgm:choose name="Name0">
      <dgm:if name="Name1" axis="ch" ptType="node" func="cnt" op="gte" val="2">
        <dgm:choose name="Name2">
          <dgm:if name="Name3" func="var" arg="dir" op="equ" val="norm">
            <dgm:constrLst>
              <dgm:constr type="l" for="ch" forName="hierFlow"/>
              <dgm:constr type="t" for="ch" forName="hierFlow" refType="h" fact="0.3"/>
              <dgm:constr type="r" for="ch" forName="hierFlow" refType="w" fact="0.98"/>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if>
          <dgm:else name="Name4">
            <dgm:constrLst>
              <dgm:constr type="l" for="ch" forName="hierFlow" refType="w" fact="0.02"/>
              <dgm:constr type="t" for="ch" forName="hierFlow" refType="h" fact="0.3"/>
              <dgm:constr type="r" for="ch" forName="hierFlow" refType="w"/>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ruleLst/>
    <dgm:layoutNode name="hierFlow">
      <dgm:choose name="Name6">
        <dgm:if name="Name7" func="var" arg="dir" op="equ" val="norm">
          <dgm:alg type="lin">
            <dgm:param type="linDir" val="fromL"/>
            <dgm:param type="nodeVertAlign" val="mid"/>
            <dgm:param type="vertAlign" val="mid"/>
            <dgm:param type="nodeHorzAlign" val="l"/>
            <dgm:param type="horzAlign" val="l"/>
            <dgm:param type="fallback" val="2D"/>
          </dgm:alg>
        </dgm:if>
        <dgm:else name="Name8">
          <dgm:alg type="lin">
            <dgm:param type="linDir" val="fromR"/>
            <dgm:param type="nodeVertAlign" val="mid"/>
            <dgm:param type="vertAlign" val="mid"/>
            <dgm:param type="nodeHorzAlign" val="r"/>
            <dgm:param type="horzAlign" val="r"/>
            <dgm:param type="fallback" val="2D"/>
          </dgm:alg>
        </dgm:else>
      </dgm:choose>
      <dgm:shape xmlns:r="http://schemas.openxmlformats.org/officeDocument/2006/relationships" r:blip="">
        <dgm:adjLst/>
      </dgm:shape>
      <dgm:presOf/>
      <dgm:constrLst>
        <dgm:constr type="primFontSz" for="des" ptType="node" op="equ" val="65"/>
        <dgm:constr type="primFontSz" for="des" forName="connTx" op="equ" val="55"/>
        <dgm:constr type="primFontSz" for="des" forName="connTx" refType="primFontSz" refFor="des" refPtType="node" op="lte" fact="0.8"/>
      </dgm:constrLst>
      <dgm:ruleLst/>
      <dgm:choose name="Name9">
        <dgm:if name="Name10" axis="ch" ptType="node" func="cnt" op="gte" val="2">
          <dgm:layoutNode name="firstBuf">
            <dgm:alg type="sp"/>
            <dgm:shape xmlns:r="http://schemas.openxmlformats.org/officeDocument/2006/relationships" r:blip="">
              <dgm:adjLst/>
            </dgm:shape>
            <dgm:presOf/>
            <dgm:constrLst/>
            <dgm:ruleLst/>
          </dgm:layoutNode>
        </dgm:if>
        <dgm:else name="Name11"/>
      </dgm:choose>
      <dgm:layoutNode name="hierChild1">
        <dgm:varLst>
          <dgm:chPref val="1"/>
          <dgm:animOne val="branch"/>
          <dgm:animLvl val="lvl"/>
        </dgm:varLst>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constrLst/>
        <dgm:ruleLst/>
        <dgm:forEach name="Name15" axis="ch" cnt="3">
          <dgm:forEach name="Name16" axis="self" ptType="node">
            <dgm:layoutNode name="Name17">
              <dgm:choose name="Name18">
                <dgm:if name="Name19" func="var" arg="dir" op="equ" val="norm">
                  <dgm:alg type="hierRoot">
                    <dgm:param type="hierAlign" val="lCtrCh"/>
                  </dgm:alg>
                </dgm:if>
                <dgm:else name="Name20">
                  <dgm:alg type="hierRoot">
                    <dgm:param type="hierAlign" val="rCtrCh"/>
                  </dgm:alg>
                </dgm:else>
              </dgm:choose>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2">
                <dgm:choose name="Name21">
                  <dgm:if name="Name22" func="var" arg="dir" op="equ" val="norm">
                    <dgm:alg type="hierChild">
                      <dgm:param type="linDir" val="fromT"/>
                      <dgm:param type="chAlign" val="l"/>
                    </dgm:alg>
                  </dgm:if>
                  <dgm:else name="Name23">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24" axis="self" ptType="parTrans" cnt="1">
                    <dgm:layoutNode name="Name25">
                      <dgm:choose name="Name26">
                        <dgm:if name="Name27" func="var" arg="dir" op="equ" val="norm">
                          <dgm:alg type="conn">
                            <dgm:param type="dim" val="1D"/>
                            <dgm:param type="begPts" val="midR"/>
                            <dgm:param type="endPts" val="midL"/>
                            <dgm:param type="endSty" val="noArr"/>
                          </dgm:alg>
                        </dgm:if>
                        <dgm:else name="Name28">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29" axis="self" ptType="node">
                    <dgm:layoutNode name="Name30">
                      <dgm:choose name="Name31">
                        <dgm:if name="Name32" func="var" arg="dir" op="equ" val="norm">
                          <dgm:alg type="hierRoot">
                            <dgm:param type="hierAlign" val="lCtrCh"/>
                          </dgm:alg>
                        </dgm:if>
                        <dgm:else name="Name33">
                          <dgm:alg type="hierRoot">
                            <dgm:param type="hierAlign" val="rCtrCh"/>
                          </dgm:alg>
                        </dgm:else>
                      </dgm:choose>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3">
                        <dgm:choose name="Name34">
                          <dgm:if name="Name35" func="var" arg="dir" op="equ" val="norm">
                            <dgm:alg type="hierChild">
                              <dgm:param type="linDir" val="fromT"/>
                              <dgm:param type="chAlign" val="l"/>
                            </dgm:alg>
                          </dgm:if>
                          <dgm:else name="Name36">
                            <dgm:alg type="hierChild">
                              <dgm:param type="linDir" val="fromT"/>
                              <dgm:param type="chAlign" val="r"/>
                            </dgm:alg>
                          </dgm:else>
                        </dgm:choose>
                        <dgm:shape xmlns:r="http://schemas.openxmlformats.org/officeDocument/2006/relationships" r:blip="">
                          <dgm:adjLst/>
                        </dgm:shape>
                        <dgm:presOf/>
                        <dgm:constrLst/>
                        <dgm:ruleLst/>
                        <dgm:forEach name="Name37" ref="repeat"/>
                      </dgm:layoutNode>
                    </dgm:layoutNode>
                  </dgm:forEach>
                </dgm:forEach>
              </dgm:layoutNode>
            </dgm:layoutNode>
          </dgm:forEach>
        </dgm:forEach>
      </dgm:layoutNode>
    </dgm:layoutNode>
    <dgm:layoutNode name="bgShapesFlow">
      <dgm:choose name="Name38">
        <dgm:if name="Name39" func="var" arg="dir" op="equ" val="norm">
          <dgm:alg type="lin">
            <dgm:param type="linDir" val="fromL"/>
            <dgm:param type="nodeVertAlign" val="mid"/>
            <dgm:param type="vertAlign" val="mid"/>
            <dgm:param type="nodeHorzAlign" val="l"/>
            <dgm:param type="horzAlign" val="l"/>
          </dgm:alg>
        </dgm:if>
        <dgm:else name="Name40">
          <dgm:alg type="lin">
            <dgm:param type="linDir" val="fromR"/>
            <dgm:param type="nodeVertAlign" val="mid"/>
            <dgm:param type="vertAlign" val="mid"/>
            <dgm:param type="nodeHorzAlign" val="r"/>
            <dgm:param type="horzAlign" val="r"/>
          </dgm:alg>
        </dgm:else>
      </dgm:choose>
      <dgm:shape xmlns:r="http://schemas.openxmlformats.org/officeDocument/2006/relationships" r:blip="">
        <dgm:adjLst/>
      </dgm:shape>
      <dgm:presOf/>
      <dgm:constrLst>
        <dgm:constr type="w" for="ch" forName="rectComp" refType="w"/>
        <dgm:constr type="h" for="ch" forName="rectComp" refType="h"/>
        <dgm:constr type="h" for="des" forName="bgRect" refType="h"/>
        <dgm:constr type="primFontSz" for="des" forName="bgRectTx" op="equ" val="65"/>
      </dgm:constrLst>
      <dgm:ruleLst/>
      <dgm:forEach name="Name41" axis="ch" ptType="node" st="2">
        <dgm:layoutNode name="rectComp">
          <dgm:alg type="composite"/>
          <dgm:shape xmlns:r="http://schemas.openxmlformats.org/officeDocument/2006/relationships" r:blip="">
            <dgm:adjLst/>
          </dgm:shape>
          <dgm:presOf/>
          <dgm:constrLst>
            <dgm:constr type="userA"/>
            <dgm:constr type="l" for="ch" forName="bgRect"/>
            <dgm:constr type="t" for="ch" forName="bgRect"/>
            <dgm:constr type="w" for="ch" forName="bgRect" refType="userA" fact="1.2"/>
            <dgm:constr type="l" for="ch" forName="bgRectTx"/>
            <dgm:constr type="t" for="ch" forName="bgRectTx"/>
            <dgm:constr type="h" for="ch" forName="bgRectTx" refType="h" refFor="ch" refForName="bgRect" fact="0.3"/>
            <dgm:constr type="w" for="ch" forName="bgRectTx" refType="w" refFor="ch" refForName="bgRect" op="equ"/>
          </dgm:constrLst>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shape xmlns:r="http://schemas.openxmlformats.org/officeDocument/2006/relationships" type="rect" r:blip="" zOrderOff="-999" hideGeom="1">
              <dgm:adjLst/>
            </dgm:shape>
            <dgm:presOf axis="desOrSelf" ptType="node"/>
            <dgm:constrLst/>
            <dgm:ruleLst>
              <dgm:rule type="primFontSz" val="5" fact="NaN" max="NaN"/>
            </dgm:ruleLst>
          </dgm:layoutNode>
        </dgm:layoutNode>
        <dgm:choose name="Name42">
          <dgm:if name="Name43" axis="self" ptType="node" func="revPos" op="gte" val="2">
            <dgm:layoutNode name="spComp">
              <dgm:alg type="composite"/>
              <dgm:shape xmlns:r="http://schemas.openxmlformats.org/officeDocument/2006/relationships" r:blip="">
                <dgm:adjLst/>
              </dgm:shape>
              <dgm:presOf/>
              <dgm:constrLst>
                <dgm:constr type="userA"/>
                <dgm:constr type="userB"/>
                <dgm:constr type="l" for="ch" forName="hSp"/>
                <dgm:constr type="t" for="ch" forName="hSp"/>
                <dgm:constr type="w" for="ch" forName="hSp" refType="userB"/>
                <dgm:constr type="wOff" for="ch" forName="hSp" refType="userA" fact="-0.2"/>
              </dgm:constrLst>
              <dgm:ruleLst/>
              <dgm:layoutNode name="hSp">
                <dgm:alg type="sp"/>
                <dgm:shape xmlns:r="http://schemas.openxmlformats.org/officeDocument/2006/relationships" r:blip="">
                  <dgm:adjLst/>
                </dgm:shape>
                <dgm:presOf/>
                <dgm:constrLst/>
                <dgm:ruleLst/>
              </dgm:layoutNode>
            </dgm:layoutNode>
          </dgm:if>
          <dgm:else name="Name44"/>
        </dgm:choose>
      </dgm:forEach>
    </dgm:layoutNode>
  </dgm:layoutNode>
</dgm:layoutDef>
</file>

<file path=ppt/diagrams/layout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18831" cy="4951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sz="quarter" idx="1"/>
          </p:nvPr>
        </p:nvSpPr>
        <p:spPr>
          <a:xfrm>
            <a:off x="3815373" y="0"/>
            <a:ext cx="2918831" cy="495188"/>
          </a:xfrm>
          <a:prstGeom prst="rect">
            <a:avLst/>
          </a:prstGeom>
        </p:spPr>
        <p:txBody>
          <a:bodyPr vert="horz" lIns="91440" tIns="45720" rIns="91440" bIns="45720" rtlCol="0"/>
          <a:lstStyle>
            <a:lvl1pPr algn="r">
              <a:defRPr sz="1200"/>
            </a:lvl1pPr>
          </a:lstStyle>
          <a:p>
            <a:fld id="{F8E79E50-9C11-4D6F-880C-E85C7AD58A7B}" type="datetimeFigureOut">
              <a:rPr lang="es-ES" smtClean="0"/>
              <a:t>05/03/2018</a:t>
            </a:fld>
            <a:endParaRPr lang="es-ES"/>
          </a:p>
        </p:txBody>
      </p:sp>
      <p:sp>
        <p:nvSpPr>
          <p:cNvPr id="4" name="Marcador de pie de página 3"/>
          <p:cNvSpPr>
            <a:spLocks noGrp="1"/>
          </p:cNvSpPr>
          <p:nvPr>
            <p:ph type="ftr" sz="quarter" idx="2"/>
          </p:nvPr>
        </p:nvSpPr>
        <p:spPr>
          <a:xfrm>
            <a:off x="0" y="9374301"/>
            <a:ext cx="2918831" cy="495187"/>
          </a:xfrm>
          <a:prstGeom prst="rect">
            <a:avLst/>
          </a:prstGeom>
        </p:spPr>
        <p:txBody>
          <a:bodyPr vert="horz" lIns="91440" tIns="45720" rIns="91440" bIns="45720" rtlCol="0" anchor="b"/>
          <a:lstStyle>
            <a:lvl1pPr algn="l">
              <a:defRPr sz="1200"/>
            </a:lvl1pPr>
          </a:lstStyle>
          <a:p>
            <a:endParaRPr lang="es-ES"/>
          </a:p>
        </p:txBody>
      </p:sp>
      <p:sp>
        <p:nvSpPr>
          <p:cNvPr id="5" name="Marcador de número de diapositiva 4"/>
          <p:cNvSpPr>
            <a:spLocks noGrp="1"/>
          </p:cNvSpPr>
          <p:nvPr>
            <p:ph type="sldNum" sz="quarter" idx="3"/>
          </p:nvPr>
        </p:nvSpPr>
        <p:spPr>
          <a:xfrm>
            <a:off x="3815373" y="9374301"/>
            <a:ext cx="2918831" cy="495187"/>
          </a:xfrm>
          <a:prstGeom prst="rect">
            <a:avLst/>
          </a:prstGeom>
        </p:spPr>
        <p:txBody>
          <a:bodyPr vert="horz" lIns="91440" tIns="45720" rIns="91440" bIns="45720" rtlCol="0" anchor="b"/>
          <a:lstStyle>
            <a:lvl1pPr algn="r">
              <a:defRPr sz="1200"/>
            </a:lvl1pPr>
          </a:lstStyle>
          <a:p>
            <a:fld id="{9783CF9C-FC06-40D3-835C-A608B52549A3}" type="slidenum">
              <a:rPr lang="es-ES" smtClean="0"/>
              <a:t>‹Nº›</a:t>
            </a:fld>
            <a:endParaRPr lang="es-ES"/>
          </a:p>
        </p:txBody>
      </p:sp>
    </p:spTree>
    <p:extLst>
      <p:ext uri="{BB962C8B-B14F-4D97-AF65-F5344CB8AC3E}">
        <p14:creationId xmlns:p14="http://schemas.microsoft.com/office/powerpoint/2010/main" val="353271618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18831" cy="4951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15373" y="0"/>
            <a:ext cx="2918831" cy="495188"/>
          </a:xfrm>
          <a:prstGeom prst="rect">
            <a:avLst/>
          </a:prstGeom>
        </p:spPr>
        <p:txBody>
          <a:bodyPr vert="horz" lIns="91440" tIns="45720" rIns="91440" bIns="45720" rtlCol="0"/>
          <a:lstStyle>
            <a:lvl1pPr algn="r">
              <a:defRPr sz="1200"/>
            </a:lvl1pPr>
          </a:lstStyle>
          <a:p>
            <a:fld id="{0C97A86D-7005-42CE-BECE-A8716C71AC30}" type="datetimeFigureOut">
              <a:rPr lang="es-ES" smtClean="0"/>
              <a:t>05/03/2018</a:t>
            </a:fld>
            <a:endParaRPr lang="es-ES"/>
          </a:p>
        </p:txBody>
      </p:sp>
      <p:sp>
        <p:nvSpPr>
          <p:cNvPr id="4" name="Marcador de imagen de diapositiva 3"/>
          <p:cNvSpPr>
            <a:spLocks noGrp="1" noRot="1" noChangeAspect="1"/>
          </p:cNvSpPr>
          <p:nvPr>
            <p:ph type="sldImg" idx="2"/>
          </p:nvPr>
        </p:nvSpPr>
        <p:spPr>
          <a:xfrm>
            <a:off x="407988" y="1233488"/>
            <a:ext cx="5919787" cy="3330575"/>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73577" y="4749691"/>
            <a:ext cx="5388610" cy="3886111"/>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9374301"/>
            <a:ext cx="2918831" cy="4951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15373" y="9374301"/>
            <a:ext cx="2918831" cy="495187"/>
          </a:xfrm>
          <a:prstGeom prst="rect">
            <a:avLst/>
          </a:prstGeom>
        </p:spPr>
        <p:txBody>
          <a:bodyPr vert="horz" lIns="91440" tIns="45720" rIns="91440" bIns="45720" rtlCol="0" anchor="b"/>
          <a:lstStyle>
            <a:lvl1pPr algn="r">
              <a:defRPr sz="1200"/>
            </a:lvl1pPr>
          </a:lstStyle>
          <a:p>
            <a:fld id="{86879FFB-A71A-40AF-8E82-589EE354204E}" type="slidenum">
              <a:rPr lang="es-ES" smtClean="0"/>
              <a:t>‹Nº›</a:t>
            </a:fld>
            <a:endParaRPr lang="es-ES"/>
          </a:p>
        </p:txBody>
      </p:sp>
    </p:spTree>
    <p:extLst>
      <p:ext uri="{BB962C8B-B14F-4D97-AF65-F5344CB8AC3E}">
        <p14:creationId xmlns:p14="http://schemas.microsoft.com/office/powerpoint/2010/main" val="409573898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86879FFB-A71A-40AF-8E82-589EE354204E}" type="slidenum">
              <a:rPr lang="es-ES" smtClean="0"/>
              <a:t>1</a:t>
            </a:fld>
            <a:endParaRPr lang="es-ES"/>
          </a:p>
        </p:txBody>
      </p:sp>
    </p:spTree>
    <p:extLst>
      <p:ext uri="{BB962C8B-B14F-4D97-AF65-F5344CB8AC3E}">
        <p14:creationId xmlns:p14="http://schemas.microsoft.com/office/powerpoint/2010/main" val="419999406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0" y="6334281"/>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5261317" y="590844"/>
            <a:ext cx="5894362" cy="3734268"/>
          </a:xfrm>
        </p:spPr>
        <p:txBody>
          <a:bodyPr anchor="t">
            <a:normAutofit/>
          </a:bodyPr>
          <a:lstStyle>
            <a:lvl1pPr algn="l">
              <a:lnSpc>
                <a:spcPct val="85000"/>
              </a:lnSpc>
              <a:defRPr sz="7200" spc="-50" baseline="0">
                <a:solidFill>
                  <a:schemeClr val="tx1">
                    <a:lumMod val="85000"/>
                    <a:lumOff val="15000"/>
                  </a:schemeClr>
                </a:solidFill>
              </a:defRPr>
            </a:lvl1pPr>
          </a:lstStyle>
          <a:p>
            <a:r>
              <a:rPr lang="es-ES" dirty="0"/>
              <a:t>Haga clic para modificar el estilo de título del patrón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dirty="0"/>
              <a:t>Haga clic para modificar el estilo de subtítulo del patrón</a:t>
            </a:r>
            <a:endParaRPr lang="en-US" dirty="0"/>
          </a:p>
        </p:txBody>
      </p:sp>
      <p:sp>
        <p:nvSpPr>
          <p:cNvPr id="4" name="Date Placeholder 3"/>
          <p:cNvSpPr>
            <a:spLocks noGrp="1"/>
          </p:cNvSpPr>
          <p:nvPr>
            <p:ph type="dt" sz="half" idx="10"/>
          </p:nvPr>
        </p:nvSpPr>
        <p:spPr/>
        <p:txBody>
          <a:bodyPr/>
          <a:lstStyle>
            <a:lvl1pPr>
              <a:defRPr/>
            </a:lvl1pPr>
          </a:lstStyle>
          <a:p>
            <a:r>
              <a:rPr lang="es-ES"/>
              <a:t>INTERVENCIÓN GENERAL  DEL AYUNTAMIENTO DE MADRID</a:t>
            </a:r>
            <a:endParaRPr lang="es-ES" dirty="0"/>
          </a:p>
        </p:txBody>
      </p:sp>
      <p:sp>
        <p:nvSpPr>
          <p:cNvPr id="5" name="Footer Placeholder 4"/>
          <p:cNvSpPr>
            <a:spLocks noGrp="1"/>
          </p:cNvSpPr>
          <p:nvPr>
            <p:ph type="ftr" sz="quarter" idx="11"/>
          </p:nvPr>
        </p:nvSpPr>
        <p:spPr/>
        <p:txBody>
          <a:bodyPr/>
          <a:lstStyle/>
          <a:p>
            <a:r>
              <a:rPr lang="es-ES" dirty="0"/>
              <a:t>Oficina de contabilidad y control financiero</a:t>
            </a:r>
          </a:p>
        </p:txBody>
      </p:sp>
      <p:sp>
        <p:nvSpPr>
          <p:cNvPr id="6" name="Slide Number Placeholder 5"/>
          <p:cNvSpPr>
            <a:spLocks noGrp="1"/>
          </p:cNvSpPr>
          <p:nvPr>
            <p:ph type="sldNum" sz="quarter" idx="12"/>
          </p:nvPr>
        </p:nvSpPr>
        <p:spPr/>
        <p:txBody>
          <a:bodyPr/>
          <a:lstStyle/>
          <a:p>
            <a:fld id="{BB0596AE-C7F2-4D5E-8134-8FF7AC88A533}" type="slidenum">
              <a:rPr lang="es-ES" smtClean="0"/>
              <a:t>‹Nº›</a:t>
            </a:fld>
            <a:endParaRPr lang="es-E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Imagen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76773" y="216460"/>
            <a:ext cx="4572001" cy="2707791"/>
          </a:xfrm>
          <a:prstGeom prst="rect">
            <a:avLst/>
          </a:prstGeom>
        </p:spPr>
      </p:pic>
    </p:spTree>
    <p:extLst>
      <p:ext uri="{BB962C8B-B14F-4D97-AF65-F5344CB8AC3E}">
        <p14:creationId xmlns:p14="http://schemas.microsoft.com/office/powerpoint/2010/main" val="1190322999"/>
      </p:ext>
    </p:extLst>
  </p:cSld>
  <p:clrMapOvr>
    <a:masterClrMapping/>
  </p:clrMapOvr>
  <p:transition spd="slow">
    <p:cove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lvl1pPr>
              <a:defRPr/>
            </a:lvl1pPr>
          </a:lstStyle>
          <a:p>
            <a:r>
              <a:rPr lang="es-ES"/>
              <a:t>INTERVENCIÓN GENERAL  DEL AYUNTAMIENTO DE MADRID</a:t>
            </a:r>
            <a:endParaRPr lang="es-ES" dirty="0"/>
          </a:p>
        </p:txBody>
      </p:sp>
      <p:sp>
        <p:nvSpPr>
          <p:cNvPr id="5" name="Footer Placeholder 4"/>
          <p:cNvSpPr>
            <a:spLocks noGrp="1"/>
          </p:cNvSpPr>
          <p:nvPr>
            <p:ph type="ftr" sz="quarter" idx="11"/>
          </p:nvPr>
        </p:nvSpPr>
        <p:spPr/>
        <p:txBody>
          <a:bodyPr/>
          <a:lstStyle/>
          <a:p>
            <a:r>
              <a:rPr lang="es-ES"/>
              <a:t>Oficina de contabilidad y control financiero</a:t>
            </a:r>
            <a:endParaRPr lang="es-ES" dirty="0"/>
          </a:p>
        </p:txBody>
      </p:sp>
      <p:sp>
        <p:nvSpPr>
          <p:cNvPr id="6" name="Slide Number Placeholder 5"/>
          <p:cNvSpPr>
            <a:spLocks noGrp="1"/>
          </p:cNvSpPr>
          <p:nvPr>
            <p:ph type="sldNum" sz="quarter" idx="12"/>
          </p:nvPr>
        </p:nvSpPr>
        <p:spPr/>
        <p:txBody>
          <a:bodyPr/>
          <a:lstStyle/>
          <a:p>
            <a:fld id="{BB0596AE-C7F2-4D5E-8134-8FF7AC88A533}" type="slidenum">
              <a:rPr lang="es-ES" smtClean="0"/>
              <a:t>‹Nº›</a:t>
            </a:fld>
            <a:endParaRPr lang="es-ES"/>
          </a:p>
        </p:txBody>
      </p:sp>
    </p:spTree>
    <p:extLst>
      <p:ext uri="{BB962C8B-B14F-4D97-AF65-F5344CB8AC3E}">
        <p14:creationId xmlns:p14="http://schemas.microsoft.com/office/powerpoint/2010/main" val="3942100228"/>
      </p:ext>
    </p:extLst>
  </p:cSld>
  <p:clrMapOvr>
    <a:masterClrMapping/>
  </p:clrMapOvr>
  <p:transition spd="slow">
    <p:cove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r>
              <a:rPr lang="es-ES"/>
              <a:t>INTERVENCIÓN GENERAL  DEL AYUNTAMIENTO DE MADRID</a:t>
            </a:r>
          </a:p>
        </p:txBody>
      </p:sp>
      <p:sp>
        <p:nvSpPr>
          <p:cNvPr id="5" name="Footer Placeholder 4"/>
          <p:cNvSpPr>
            <a:spLocks noGrp="1"/>
          </p:cNvSpPr>
          <p:nvPr>
            <p:ph type="ftr" sz="quarter" idx="11"/>
          </p:nvPr>
        </p:nvSpPr>
        <p:spPr/>
        <p:txBody>
          <a:bodyPr/>
          <a:lstStyle/>
          <a:p>
            <a:r>
              <a:rPr lang="es-ES"/>
              <a:t>Oficina de contabilidad y control financiero</a:t>
            </a:r>
          </a:p>
        </p:txBody>
      </p:sp>
      <p:sp>
        <p:nvSpPr>
          <p:cNvPr id="6" name="Slide Number Placeholder 5"/>
          <p:cNvSpPr>
            <a:spLocks noGrp="1"/>
          </p:cNvSpPr>
          <p:nvPr>
            <p:ph type="sldNum" sz="quarter" idx="12"/>
          </p:nvPr>
        </p:nvSpPr>
        <p:spPr/>
        <p:txBody>
          <a:bodyPr/>
          <a:lstStyle/>
          <a:p>
            <a:fld id="{BB0596AE-C7F2-4D5E-8134-8FF7AC88A533}" type="slidenum">
              <a:rPr lang="es-ES" smtClean="0"/>
              <a:t>‹Nº›</a:t>
            </a:fld>
            <a:endParaRPr lang="es-ES"/>
          </a:p>
        </p:txBody>
      </p:sp>
    </p:spTree>
    <p:extLst>
      <p:ext uri="{BB962C8B-B14F-4D97-AF65-F5344CB8AC3E}">
        <p14:creationId xmlns:p14="http://schemas.microsoft.com/office/powerpoint/2010/main" val="1977074340"/>
      </p:ext>
    </p:extLst>
  </p:cSld>
  <p:clrMapOvr>
    <a:masterClrMapping/>
  </p:clrMapOvr>
  <p:transition spd="slow">
    <p:cove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4248442" y="286603"/>
            <a:ext cx="6907237" cy="1450757"/>
          </a:xfrm>
        </p:spPr>
        <p:txBody>
          <a:bodyPr/>
          <a:lstStyle>
            <a:lvl1pPr marL="0">
              <a:defRPr/>
            </a:lvl1pPr>
          </a:lstStyle>
          <a:p>
            <a:r>
              <a:rPr lang="es-ES" dirty="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dirty="0"/>
              <a:t>Haga clic para modificar el estilo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n-US" dirty="0"/>
          </a:p>
        </p:txBody>
      </p:sp>
      <p:sp>
        <p:nvSpPr>
          <p:cNvPr id="4" name="Date Placeholder 3"/>
          <p:cNvSpPr>
            <a:spLocks noGrp="1"/>
          </p:cNvSpPr>
          <p:nvPr>
            <p:ph type="dt" sz="half" idx="10"/>
          </p:nvPr>
        </p:nvSpPr>
        <p:spPr/>
        <p:txBody>
          <a:bodyPr/>
          <a:lstStyle>
            <a:lvl1pPr>
              <a:defRPr/>
            </a:lvl1pPr>
          </a:lstStyle>
          <a:p>
            <a:r>
              <a:rPr lang="es-ES"/>
              <a:t>INTERVENCIÓN GENERAL  DEL AYUNTAMIENTO DE MADRID</a:t>
            </a:r>
            <a:endParaRPr lang="es-ES" dirty="0"/>
          </a:p>
        </p:txBody>
      </p:sp>
      <p:sp>
        <p:nvSpPr>
          <p:cNvPr id="5" name="Footer Placeholder 4"/>
          <p:cNvSpPr>
            <a:spLocks noGrp="1"/>
          </p:cNvSpPr>
          <p:nvPr>
            <p:ph type="ftr" sz="quarter" idx="11"/>
          </p:nvPr>
        </p:nvSpPr>
        <p:spPr/>
        <p:txBody>
          <a:bodyPr/>
          <a:lstStyle/>
          <a:p>
            <a:r>
              <a:rPr lang="es-ES"/>
              <a:t>Oficina de contabilidad y control financiero</a:t>
            </a:r>
            <a:endParaRPr lang="es-ES" dirty="0"/>
          </a:p>
        </p:txBody>
      </p:sp>
      <p:sp>
        <p:nvSpPr>
          <p:cNvPr id="6" name="Slide Number Placeholder 5"/>
          <p:cNvSpPr>
            <a:spLocks noGrp="1"/>
          </p:cNvSpPr>
          <p:nvPr>
            <p:ph type="sldNum" sz="quarter" idx="12"/>
          </p:nvPr>
        </p:nvSpPr>
        <p:spPr/>
        <p:txBody>
          <a:bodyPr/>
          <a:lstStyle/>
          <a:p>
            <a:fld id="{BB0596AE-C7F2-4D5E-8134-8FF7AC88A533}" type="slidenum">
              <a:rPr lang="es-ES" smtClean="0"/>
              <a:t>‹Nº›</a:t>
            </a:fld>
            <a:endParaRPr lang="es-ES"/>
          </a:p>
        </p:txBody>
      </p:sp>
      <p:pic>
        <p:nvPicPr>
          <p:cNvPr id="8" name="Imagen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7280" y="602160"/>
            <a:ext cx="3010762" cy="819642"/>
          </a:xfrm>
          <a:prstGeom prst="rect">
            <a:avLst/>
          </a:prstGeom>
        </p:spPr>
      </p:pic>
    </p:spTree>
    <p:extLst>
      <p:ext uri="{BB962C8B-B14F-4D97-AF65-F5344CB8AC3E}">
        <p14:creationId xmlns:p14="http://schemas.microsoft.com/office/powerpoint/2010/main" val="946822711"/>
      </p:ext>
    </p:extLst>
  </p:cSld>
  <p:clrMapOvr>
    <a:masterClrMapping/>
  </p:clrMapOvr>
  <p:transition spd="slow">
    <p:cove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813348" y="758952"/>
            <a:ext cx="6342332" cy="3566160"/>
          </a:xfrm>
        </p:spPr>
        <p:txBody>
          <a:bodyPr anchor="b" anchorCtr="0">
            <a:noAutofit/>
          </a:bodyPr>
          <a:lstStyle>
            <a:lvl1pPr>
              <a:lnSpc>
                <a:spcPct val="85000"/>
              </a:lnSpc>
              <a:defRPr sz="6600" b="0">
                <a:solidFill>
                  <a:schemeClr val="tx1">
                    <a:lumMod val="85000"/>
                    <a:lumOff val="15000"/>
                  </a:schemeClr>
                </a:solidFill>
              </a:defRPr>
            </a:lvl1pPr>
          </a:lstStyle>
          <a:p>
            <a:r>
              <a:rPr lang="es-ES" dirty="0"/>
              <a:t>Haga clic para modificar el estilo de título del patrón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r>
              <a:rPr lang="es-ES"/>
              <a:t>INTERVENCIÓN GENERAL  DEL AYUNTAMIENTO DE MADRID</a:t>
            </a:r>
            <a:endParaRPr lang="es-ES" dirty="0"/>
          </a:p>
        </p:txBody>
      </p:sp>
      <p:sp>
        <p:nvSpPr>
          <p:cNvPr id="5" name="Footer Placeholder 4"/>
          <p:cNvSpPr>
            <a:spLocks noGrp="1"/>
          </p:cNvSpPr>
          <p:nvPr>
            <p:ph type="ftr" sz="quarter" idx="11"/>
          </p:nvPr>
        </p:nvSpPr>
        <p:spPr/>
        <p:txBody>
          <a:bodyPr/>
          <a:lstStyle/>
          <a:p>
            <a:r>
              <a:rPr lang="es-ES"/>
              <a:t>Oficina de contabilidad y control financiero</a:t>
            </a:r>
            <a:endParaRPr lang="es-ES" dirty="0"/>
          </a:p>
        </p:txBody>
      </p:sp>
      <p:sp>
        <p:nvSpPr>
          <p:cNvPr id="6" name="Slide Number Placeholder 5"/>
          <p:cNvSpPr>
            <a:spLocks noGrp="1"/>
          </p:cNvSpPr>
          <p:nvPr>
            <p:ph type="sldNum" sz="quarter" idx="12"/>
          </p:nvPr>
        </p:nvSpPr>
        <p:spPr/>
        <p:txBody>
          <a:bodyPr/>
          <a:lstStyle/>
          <a:p>
            <a:fld id="{BB0596AE-C7F2-4D5E-8134-8FF7AC88A533}" type="slidenum">
              <a:rPr lang="es-ES" smtClean="0"/>
              <a:t>‹Nº›</a:t>
            </a:fld>
            <a:endParaRPr lang="es-E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2" name="Imagen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7280" y="1773752"/>
            <a:ext cx="3716068" cy="1011652"/>
          </a:xfrm>
          <a:prstGeom prst="rect">
            <a:avLst/>
          </a:prstGeom>
        </p:spPr>
      </p:pic>
    </p:spTree>
    <p:extLst>
      <p:ext uri="{BB962C8B-B14F-4D97-AF65-F5344CB8AC3E}">
        <p14:creationId xmlns:p14="http://schemas.microsoft.com/office/powerpoint/2010/main" val="2297536745"/>
      </p:ext>
    </p:extLst>
  </p:cSld>
  <p:clrMapOvr>
    <a:masterClrMapping/>
  </p:clrMapOvr>
  <p:transition spd="slow">
    <p:cove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a:xfrm>
            <a:off x="4234375" y="286603"/>
            <a:ext cx="6921305" cy="1450757"/>
          </a:xfrm>
        </p:spPr>
        <p:txBody>
          <a:bodyPr/>
          <a:lstStyle/>
          <a:p>
            <a:r>
              <a:rPr lang="es-ES" dirty="0"/>
              <a:t>Haga clic para modificar el estilo de título del patrón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lvl1pPr>
              <a:defRPr/>
            </a:lvl1pPr>
          </a:lstStyle>
          <a:p>
            <a:r>
              <a:rPr lang="es-ES"/>
              <a:t>INTERVENCIÓN GENERAL  DEL AYUNTAMIENTO DE MADRID</a:t>
            </a:r>
            <a:endParaRPr lang="es-ES" dirty="0"/>
          </a:p>
        </p:txBody>
      </p:sp>
      <p:sp>
        <p:nvSpPr>
          <p:cNvPr id="6" name="Footer Placeholder 5"/>
          <p:cNvSpPr>
            <a:spLocks noGrp="1"/>
          </p:cNvSpPr>
          <p:nvPr>
            <p:ph type="ftr" sz="quarter" idx="11"/>
          </p:nvPr>
        </p:nvSpPr>
        <p:spPr/>
        <p:txBody>
          <a:bodyPr/>
          <a:lstStyle/>
          <a:p>
            <a:r>
              <a:rPr lang="es-ES"/>
              <a:t>Oficina de contabilidad y control financiero</a:t>
            </a:r>
            <a:endParaRPr lang="es-ES" dirty="0"/>
          </a:p>
        </p:txBody>
      </p:sp>
      <p:sp>
        <p:nvSpPr>
          <p:cNvPr id="7" name="Slide Number Placeholder 6"/>
          <p:cNvSpPr>
            <a:spLocks noGrp="1"/>
          </p:cNvSpPr>
          <p:nvPr>
            <p:ph type="sldNum" sz="quarter" idx="12"/>
          </p:nvPr>
        </p:nvSpPr>
        <p:spPr/>
        <p:txBody>
          <a:bodyPr/>
          <a:lstStyle/>
          <a:p>
            <a:fld id="{BB0596AE-C7F2-4D5E-8134-8FF7AC88A533}" type="slidenum">
              <a:rPr lang="es-ES" smtClean="0"/>
              <a:t>‹Nº›</a:t>
            </a:fld>
            <a:endParaRPr lang="es-ES"/>
          </a:p>
        </p:txBody>
      </p:sp>
      <p:pic>
        <p:nvPicPr>
          <p:cNvPr id="9" name="Imagen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7280" y="602160"/>
            <a:ext cx="3010762" cy="819642"/>
          </a:xfrm>
          <a:prstGeom prst="rect">
            <a:avLst/>
          </a:prstGeom>
        </p:spPr>
      </p:pic>
    </p:spTree>
    <p:extLst>
      <p:ext uri="{BB962C8B-B14F-4D97-AF65-F5344CB8AC3E}">
        <p14:creationId xmlns:p14="http://schemas.microsoft.com/office/powerpoint/2010/main" val="1267846119"/>
      </p:ext>
    </p:extLst>
  </p:cSld>
  <p:clrMapOvr>
    <a:masterClrMapping/>
  </p:clrMapOvr>
  <p:transition spd="slow">
    <p:cove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a:xfrm>
            <a:off x="4234374" y="286603"/>
            <a:ext cx="6921305" cy="1450757"/>
          </a:xfrm>
        </p:spPr>
        <p:txBody>
          <a:bodyPr/>
          <a:lstStyle/>
          <a:p>
            <a:r>
              <a:rPr lang="es-ES" dirty="0"/>
              <a:t>Haga clic para modificar el estilo de título del patrón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a:t>Haga clic para modificar el estilo de texto del patrón</a:t>
            </a:r>
          </a:p>
        </p:txBody>
      </p:sp>
      <p:sp>
        <p:nvSpPr>
          <p:cNvPr id="4" name="Content Placeholder 3"/>
          <p:cNvSpPr>
            <a:spLocks noGrp="1"/>
          </p:cNvSpPr>
          <p:nvPr>
            <p:ph sz="half" idx="2"/>
          </p:nvPr>
        </p:nvSpPr>
        <p:spPr>
          <a:xfrm>
            <a:off x="1097280" y="2582334"/>
            <a:ext cx="4937760" cy="337820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6217920" y="2582334"/>
            <a:ext cx="4937760" cy="337820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lvl1pPr>
              <a:defRPr/>
            </a:lvl1pPr>
          </a:lstStyle>
          <a:p>
            <a:r>
              <a:rPr lang="es-ES"/>
              <a:t>INTERVENCIÓN GENERAL  DEL AYUNTAMIENTO DE MADRID</a:t>
            </a:r>
            <a:endParaRPr lang="es-ES" dirty="0"/>
          </a:p>
        </p:txBody>
      </p:sp>
      <p:sp>
        <p:nvSpPr>
          <p:cNvPr id="8" name="Footer Placeholder 7"/>
          <p:cNvSpPr>
            <a:spLocks noGrp="1"/>
          </p:cNvSpPr>
          <p:nvPr>
            <p:ph type="ftr" sz="quarter" idx="11"/>
          </p:nvPr>
        </p:nvSpPr>
        <p:spPr/>
        <p:txBody>
          <a:bodyPr/>
          <a:lstStyle/>
          <a:p>
            <a:r>
              <a:rPr lang="es-ES"/>
              <a:t>Oficina de contabilidad y control financiero</a:t>
            </a:r>
            <a:endParaRPr lang="es-ES" dirty="0"/>
          </a:p>
        </p:txBody>
      </p:sp>
      <p:sp>
        <p:nvSpPr>
          <p:cNvPr id="9" name="Slide Number Placeholder 8"/>
          <p:cNvSpPr>
            <a:spLocks noGrp="1"/>
          </p:cNvSpPr>
          <p:nvPr>
            <p:ph type="sldNum" sz="quarter" idx="12"/>
          </p:nvPr>
        </p:nvSpPr>
        <p:spPr/>
        <p:txBody>
          <a:bodyPr/>
          <a:lstStyle/>
          <a:p>
            <a:fld id="{BB0596AE-C7F2-4D5E-8134-8FF7AC88A533}" type="slidenum">
              <a:rPr lang="es-ES" smtClean="0"/>
              <a:t>‹Nº›</a:t>
            </a:fld>
            <a:endParaRPr lang="es-ES"/>
          </a:p>
        </p:txBody>
      </p:sp>
      <p:pic>
        <p:nvPicPr>
          <p:cNvPr id="11" name="Imagen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7280" y="602160"/>
            <a:ext cx="3010762" cy="819642"/>
          </a:xfrm>
          <a:prstGeom prst="rect">
            <a:avLst/>
          </a:prstGeom>
        </p:spPr>
      </p:pic>
    </p:spTree>
    <p:extLst>
      <p:ext uri="{BB962C8B-B14F-4D97-AF65-F5344CB8AC3E}">
        <p14:creationId xmlns:p14="http://schemas.microsoft.com/office/powerpoint/2010/main" val="569423436"/>
      </p:ext>
    </p:extLst>
  </p:cSld>
  <p:clrMapOvr>
    <a:masterClrMapping/>
  </p:clrMapOvr>
  <p:transition spd="slow">
    <p:cove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4276578" y="286603"/>
            <a:ext cx="6879102" cy="1450757"/>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lvl1pPr>
              <a:defRPr/>
            </a:lvl1pPr>
          </a:lstStyle>
          <a:p>
            <a:r>
              <a:rPr lang="es-ES"/>
              <a:t>INTERVENCIÓN GENERAL  DEL AYUNTAMIENTO DE MADRID</a:t>
            </a:r>
            <a:endParaRPr lang="es-ES" dirty="0"/>
          </a:p>
        </p:txBody>
      </p:sp>
      <p:sp>
        <p:nvSpPr>
          <p:cNvPr id="4" name="Footer Placeholder 3"/>
          <p:cNvSpPr>
            <a:spLocks noGrp="1"/>
          </p:cNvSpPr>
          <p:nvPr>
            <p:ph type="ftr" sz="quarter" idx="11"/>
          </p:nvPr>
        </p:nvSpPr>
        <p:spPr/>
        <p:txBody>
          <a:bodyPr/>
          <a:lstStyle/>
          <a:p>
            <a:r>
              <a:rPr lang="es-ES"/>
              <a:t>Oficina de contabilidad y control financiero</a:t>
            </a:r>
            <a:endParaRPr lang="es-ES" dirty="0"/>
          </a:p>
        </p:txBody>
      </p:sp>
      <p:sp>
        <p:nvSpPr>
          <p:cNvPr id="5" name="Slide Number Placeholder 4"/>
          <p:cNvSpPr>
            <a:spLocks noGrp="1"/>
          </p:cNvSpPr>
          <p:nvPr>
            <p:ph type="sldNum" sz="quarter" idx="12"/>
          </p:nvPr>
        </p:nvSpPr>
        <p:spPr/>
        <p:txBody>
          <a:bodyPr/>
          <a:lstStyle/>
          <a:p>
            <a:fld id="{BB0596AE-C7F2-4D5E-8134-8FF7AC88A533}" type="slidenum">
              <a:rPr lang="es-ES" smtClean="0"/>
              <a:t>‹Nº›</a:t>
            </a:fld>
            <a:endParaRPr lang="es-ES"/>
          </a:p>
        </p:txBody>
      </p:sp>
      <p:pic>
        <p:nvPicPr>
          <p:cNvPr id="6" name="Imagen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7280" y="602160"/>
            <a:ext cx="3010762" cy="819642"/>
          </a:xfrm>
          <a:prstGeom prst="rect">
            <a:avLst/>
          </a:prstGeom>
        </p:spPr>
      </p:pic>
    </p:spTree>
    <p:extLst>
      <p:ext uri="{BB962C8B-B14F-4D97-AF65-F5344CB8AC3E}">
        <p14:creationId xmlns:p14="http://schemas.microsoft.com/office/powerpoint/2010/main" val="2785601987"/>
      </p:ext>
    </p:extLst>
  </p:cSld>
  <p:clrMapOvr>
    <a:masterClrMapping/>
  </p:clrMapOvr>
  <p:transition spd="slow">
    <p:cove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lvl1pPr>
              <a:defRPr/>
            </a:lvl1pPr>
          </a:lstStyle>
          <a:p>
            <a:r>
              <a:rPr lang="es-ES"/>
              <a:t>INTERVENCIÓN GENERAL  DEL AYUNTAMIENTO DE MADRID</a:t>
            </a:r>
            <a:endParaRPr lang="es-ES" dirty="0"/>
          </a:p>
        </p:txBody>
      </p:sp>
      <p:sp>
        <p:nvSpPr>
          <p:cNvPr id="8" name="Footer Placeholder 7"/>
          <p:cNvSpPr>
            <a:spLocks noGrp="1"/>
          </p:cNvSpPr>
          <p:nvPr>
            <p:ph type="ftr" sz="quarter" idx="11"/>
          </p:nvPr>
        </p:nvSpPr>
        <p:spPr/>
        <p:txBody>
          <a:bodyPr/>
          <a:lstStyle>
            <a:lvl1pPr>
              <a:defRPr>
                <a:solidFill>
                  <a:srgbClr val="FFFFFF"/>
                </a:solidFill>
              </a:defRPr>
            </a:lvl1pPr>
          </a:lstStyle>
          <a:p>
            <a:r>
              <a:rPr lang="es-ES"/>
              <a:t>Oficina de contabilidad y control financiero</a:t>
            </a:r>
            <a:endParaRPr lang="es-ES" dirty="0"/>
          </a:p>
        </p:txBody>
      </p:sp>
      <p:sp>
        <p:nvSpPr>
          <p:cNvPr id="9" name="Slide Number Placeholder 8"/>
          <p:cNvSpPr>
            <a:spLocks noGrp="1"/>
          </p:cNvSpPr>
          <p:nvPr>
            <p:ph type="sldNum" sz="quarter" idx="12"/>
          </p:nvPr>
        </p:nvSpPr>
        <p:spPr/>
        <p:txBody>
          <a:bodyPr/>
          <a:lstStyle/>
          <a:p>
            <a:fld id="{BB0596AE-C7F2-4D5E-8134-8FF7AC88A533}" type="slidenum">
              <a:rPr lang="es-ES" smtClean="0"/>
              <a:t>‹Nº›</a:t>
            </a:fld>
            <a:endParaRPr lang="es-ES"/>
          </a:p>
        </p:txBody>
      </p:sp>
      <p:pic>
        <p:nvPicPr>
          <p:cNvPr id="3" name="Imagen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8444" y="357363"/>
            <a:ext cx="4090078" cy="1078903"/>
          </a:xfrm>
          <a:prstGeom prst="rect">
            <a:avLst/>
          </a:prstGeom>
        </p:spPr>
      </p:pic>
    </p:spTree>
    <p:extLst>
      <p:ext uri="{BB962C8B-B14F-4D97-AF65-F5344CB8AC3E}">
        <p14:creationId xmlns:p14="http://schemas.microsoft.com/office/powerpoint/2010/main" val="3706430208"/>
      </p:ext>
    </p:extLst>
  </p:cSld>
  <p:clrMapOvr>
    <a:masterClrMapping/>
  </p:clrMapOvr>
  <p:transition spd="slow">
    <p:cove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457200" y="2926080"/>
            <a:ext cx="3200400" cy="3063240"/>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dirty="0"/>
              <a:t>Haga clic para modificar el estilo de texto del patrón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r>
              <a:rPr lang="es-ES"/>
              <a:t>INTERVENCIÓN GENERAL  DEL AYUNTAMIENTO DE MADRID</a:t>
            </a:r>
            <a:endParaRPr lang="es-E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es-ES"/>
              <a:t>Oficina de contabilidad y control financiero</a:t>
            </a:r>
            <a:endParaRPr lang="es-E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BB0596AE-C7F2-4D5E-8134-8FF7AC88A533}" type="slidenum">
              <a:rPr lang="es-ES" smtClean="0"/>
              <a:t>‹Nº›</a:t>
            </a:fld>
            <a:endParaRPr lang="es-ES"/>
          </a:p>
        </p:txBody>
      </p:sp>
    </p:spTree>
    <p:extLst>
      <p:ext uri="{BB962C8B-B14F-4D97-AF65-F5344CB8AC3E}">
        <p14:creationId xmlns:p14="http://schemas.microsoft.com/office/powerpoint/2010/main" val="1196811197"/>
      </p:ext>
    </p:extLst>
  </p:cSld>
  <p:clrMapOvr>
    <a:masterClrMapping/>
  </p:clrMapOvr>
  <p:transition spd="slow">
    <p:cove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Imagen con título">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a:xfrm>
            <a:off x="1097280" y="5074920"/>
            <a:ext cx="10113264" cy="822960"/>
          </a:xfrm>
        </p:spPr>
        <p:txBody>
          <a:bodyPr lIns="91440" tIns="0" rIns="91440" bIns="0" anchor="b">
            <a:noAutofit/>
          </a:bodyPr>
          <a:lstStyle>
            <a:lvl1pPr>
              <a:defRPr sz="3600" b="0" baseline="0">
                <a:solidFill>
                  <a:srgbClr val="FFFFFF"/>
                </a:solidFill>
              </a:defRPr>
            </a:lvl1pPr>
          </a:lstStyle>
          <a:p>
            <a:r>
              <a:rPr lang="es-ES" dirty="0"/>
              <a:t>Fco. Javier Sánchez Rubio</a:t>
            </a:r>
            <a:endParaRPr lang="en-US" dirty="0"/>
          </a:p>
        </p:txBody>
      </p:sp>
      <p:sp>
        <p:nvSpPr>
          <p:cNvPr id="4" name="Text Placeholder 3"/>
          <p:cNvSpPr>
            <a:spLocks noGrp="1"/>
          </p:cNvSpPr>
          <p:nvPr>
            <p:ph type="body" sz="half" idx="2" hasCustomPrompt="1"/>
          </p:nvPr>
        </p:nvSpPr>
        <p:spPr>
          <a:xfrm>
            <a:off x="1097280" y="5907023"/>
            <a:ext cx="10113264" cy="594360"/>
          </a:xfrm>
        </p:spPr>
        <p:txBody>
          <a:bodyPr lIns="91440" tIns="0" rIns="91440" bIns="0">
            <a:normAutofit/>
          </a:bodyPr>
          <a:lstStyle>
            <a:lvl1pPr marL="0" indent="0">
              <a:spcBef>
                <a:spcPts val="0"/>
              </a:spcBef>
              <a:spcAft>
                <a:spcPts val="600"/>
              </a:spcAft>
              <a:buNone/>
              <a:defRPr sz="150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dirty="0"/>
              <a:t>Director de la Oficina de Contabilidad y Control Financiero</a:t>
            </a:r>
          </a:p>
        </p:txBody>
      </p:sp>
      <p:sp>
        <p:nvSpPr>
          <p:cNvPr id="7" name="Slide Number Placeholder 6"/>
          <p:cNvSpPr>
            <a:spLocks noGrp="1"/>
          </p:cNvSpPr>
          <p:nvPr>
            <p:ph type="sldNum" sz="quarter" idx="12"/>
          </p:nvPr>
        </p:nvSpPr>
        <p:spPr/>
        <p:txBody>
          <a:bodyPr/>
          <a:lstStyle/>
          <a:p>
            <a:fld id="{BB0596AE-C7F2-4D5E-8134-8FF7AC88A533}" type="slidenum">
              <a:rPr lang="es-ES" smtClean="0"/>
              <a:t>‹Nº›</a:t>
            </a:fld>
            <a:endParaRPr lang="es-ES"/>
          </a:p>
        </p:txBody>
      </p:sp>
      <p:pic>
        <p:nvPicPr>
          <p:cNvPr id="1032" name="Picture 8" descr="Imagen relacionada"/>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l="8918" t="9859" r="10424" b="42254"/>
          <a:stretch/>
        </p:blipFill>
        <p:spPr bwMode="auto">
          <a:xfrm>
            <a:off x="-1" y="-16342"/>
            <a:ext cx="12188825" cy="49601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31556345"/>
      </p:ext>
    </p:extLst>
  </p:cSld>
  <p:clrMapOvr>
    <a:masterClrMapping/>
  </p:clrMapOvr>
  <p:transition spd="slow">
    <p:cove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4248442" y="286603"/>
            <a:ext cx="6907237" cy="1450757"/>
          </a:xfrm>
          <a:prstGeom prst="rect">
            <a:avLst/>
          </a:prstGeom>
        </p:spPr>
        <p:txBody>
          <a:bodyPr vert="horz" lIns="91440" tIns="45720" rIns="91440" bIns="45720" rtlCol="0" anchor="b">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s-ES" dirty="0"/>
              <a:t>Haga clic para modificar el estilo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r>
              <a:rPr lang="es-ES"/>
              <a:t>INTERVENCIÓN GENERAL  DEL AYUNTAMIENTO DE MADRID</a:t>
            </a:r>
            <a:endParaRPr lang="es-E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s-ES"/>
              <a:t>Oficina de contabilidad y control financiero</a:t>
            </a:r>
            <a:endParaRPr lang="es-E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BB0596AE-C7F2-4D5E-8134-8FF7AC88A533}" type="slidenum">
              <a:rPr lang="es-ES" smtClean="0"/>
              <a:t>‹Nº›</a:t>
            </a:fld>
            <a:endParaRPr lang="es-E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Imagen 10"/>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097280" y="602160"/>
            <a:ext cx="3010762" cy="819642"/>
          </a:xfrm>
          <a:prstGeom prst="rect">
            <a:avLst/>
          </a:prstGeom>
        </p:spPr>
      </p:pic>
    </p:spTree>
    <p:extLst>
      <p:ext uri="{BB962C8B-B14F-4D97-AF65-F5344CB8AC3E}">
        <p14:creationId xmlns:p14="http://schemas.microsoft.com/office/powerpoint/2010/main" val="23810090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cover/>
  </p:transition>
  <p:hf hdr="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6.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6.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8" Type="http://schemas.openxmlformats.org/officeDocument/2006/relationships/diagramLayout" Target="../diagrams/layout14.xml"/><Relationship Id="rId3" Type="http://schemas.openxmlformats.org/officeDocument/2006/relationships/diagramLayout" Target="../diagrams/layout13.xml"/><Relationship Id="rId7" Type="http://schemas.openxmlformats.org/officeDocument/2006/relationships/diagramData" Target="../diagrams/data14.xml"/><Relationship Id="rId2" Type="http://schemas.openxmlformats.org/officeDocument/2006/relationships/diagramData" Target="../diagrams/data13.xml"/><Relationship Id="rId1" Type="http://schemas.openxmlformats.org/officeDocument/2006/relationships/slideLayout" Target="../slideLayouts/slideLayout6.xml"/><Relationship Id="rId6" Type="http://schemas.microsoft.com/office/2007/relationships/diagramDrawing" Target="../diagrams/drawing13.xml"/><Relationship Id="rId11" Type="http://schemas.microsoft.com/office/2007/relationships/diagramDrawing" Target="../diagrams/drawing14.xml"/><Relationship Id="rId5" Type="http://schemas.openxmlformats.org/officeDocument/2006/relationships/diagramColors" Target="../diagrams/colors13.xml"/><Relationship Id="rId10" Type="http://schemas.openxmlformats.org/officeDocument/2006/relationships/diagramColors" Target="../diagrams/colors14.xml"/><Relationship Id="rId4" Type="http://schemas.openxmlformats.org/officeDocument/2006/relationships/diagramQuickStyle" Target="../diagrams/quickStyle13.xml"/><Relationship Id="rId9" Type="http://schemas.openxmlformats.org/officeDocument/2006/relationships/diagramQuickStyle" Target="../diagrams/quickStyle14.xml"/></Relationships>
</file>

<file path=ppt/slides/_rels/slide2.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8.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6.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8.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a:bodyPr>
          <a:lstStyle/>
          <a:p>
            <a:pPr algn="r"/>
            <a:r>
              <a:rPr lang="es-ES" sz="6000" dirty="0"/>
              <a:t>Nuevo Modelo de Control Interno del Ayuntamiento de Madrid</a:t>
            </a:r>
          </a:p>
        </p:txBody>
      </p:sp>
      <p:sp>
        <p:nvSpPr>
          <p:cNvPr id="3" name="Subtítulo 2"/>
          <p:cNvSpPr>
            <a:spLocks noGrp="1"/>
          </p:cNvSpPr>
          <p:nvPr>
            <p:ph type="subTitle" idx="1"/>
          </p:nvPr>
        </p:nvSpPr>
        <p:spPr/>
        <p:txBody>
          <a:bodyPr/>
          <a:lstStyle/>
          <a:p>
            <a:r>
              <a:rPr lang="es-ES" dirty="0"/>
              <a:t>INTERVENCIÓN GENERAL</a:t>
            </a:r>
          </a:p>
          <a:p>
            <a:r>
              <a:rPr lang="es-ES" sz="1600" dirty="0"/>
              <a:t>OFICINA DE CONTABILIDAD Y CONTROL FINANCIERO</a:t>
            </a:r>
          </a:p>
        </p:txBody>
      </p:sp>
    </p:spTree>
    <p:extLst>
      <p:ext uri="{BB962C8B-B14F-4D97-AF65-F5344CB8AC3E}">
        <p14:creationId xmlns:p14="http://schemas.microsoft.com/office/powerpoint/2010/main" val="1119294776"/>
      </p:ext>
    </p:extLst>
  </p:cSld>
  <p:clrMapOvr>
    <a:masterClrMapping/>
  </p:clrMapOvr>
  <p:transition spd="slow">
    <p:cove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p:cNvSpPr>
            <a:spLocks noGrp="1"/>
          </p:cNvSpPr>
          <p:nvPr>
            <p:ph type="title"/>
          </p:nvPr>
        </p:nvSpPr>
        <p:spPr>
          <a:xfrm>
            <a:off x="4276578" y="286603"/>
            <a:ext cx="6879102" cy="1163506"/>
          </a:xfrm>
        </p:spPr>
        <p:txBody>
          <a:bodyPr>
            <a:normAutofit fontScale="90000"/>
          </a:bodyPr>
          <a:lstStyle/>
          <a:p>
            <a:pPr algn="r"/>
            <a:r>
              <a:rPr lang="es-ES" dirty="0"/>
              <a:t>Control Previo de requisitos básicos</a:t>
            </a:r>
          </a:p>
        </p:txBody>
      </p:sp>
      <p:sp>
        <p:nvSpPr>
          <p:cNvPr id="3" name="Marcador de fecha 2"/>
          <p:cNvSpPr>
            <a:spLocks noGrp="1"/>
          </p:cNvSpPr>
          <p:nvPr>
            <p:ph type="dt" sz="half" idx="10"/>
          </p:nvPr>
        </p:nvSpPr>
        <p:spPr/>
        <p:txBody>
          <a:bodyPr/>
          <a:lstStyle/>
          <a:p>
            <a:r>
              <a:rPr lang="es-ES"/>
              <a:t>INTERVENCIÓN GENERAL  DEL AYUNTAMIENTO DE MADRID</a:t>
            </a:r>
            <a:endParaRPr lang="es-ES" dirty="0"/>
          </a:p>
        </p:txBody>
      </p:sp>
      <p:sp>
        <p:nvSpPr>
          <p:cNvPr id="4" name="Marcador de pie de página 3"/>
          <p:cNvSpPr>
            <a:spLocks noGrp="1"/>
          </p:cNvSpPr>
          <p:nvPr>
            <p:ph type="ftr" sz="quarter" idx="11"/>
          </p:nvPr>
        </p:nvSpPr>
        <p:spPr/>
        <p:txBody>
          <a:bodyPr/>
          <a:lstStyle/>
          <a:p>
            <a:r>
              <a:rPr lang="es-ES"/>
              <a:t>Oficina de contabilidad y control financiero</a:t>
            </a:r>
            <a:endParaRPr lang="es-ES" dirty="0"/>
          </a:p>
        </p:txBody>
      </p:sp>
      <p:sp>
        <p:nvSpPr>
          <p:cNvPr id="5" name="Marcador de número de diapositiva 4"/>
          <p:cNvSpPr>
            <a:spLocks noGrp="1"/>
          </p:cNvSpPr>
          <p:nvPr>
            <p:ph type="sldNum" sz="quarter" idx="12"/>
          </p:nvPr>
        </p:nvSpPr>
        <p:spPr/>
        <p:txBody>
          <a:bodyPr/>
          <a:lstStyle/>
          <a:p>
            <a:fld id="{BB0596AE-C7F2-4D5E-8134-8FF7AC88A533}" type="slidenum">
              <a:rPr lang="es-ES" smtClean="0"/>
              <a:t>10</a:t>
            </a:fld>
            <a:endParaRPr lang="es-ES"/>
          </a:p>
        </p:txBody>
      </p:sp>
      <p:graphicFrame>
        <p:nvGraphicFramePr>
          <p:cNvPr id="6" name="Tabla 5"/>
          <p:cNvGraphicFramePr>
            <a:graphicFrameLocks noGrp="1"/>
          </p:cNvGraphicFramePr>
          <p:nvPr>
            <p:extLst>
              <p:ext uri="{D42A27DB-BD31-4B8C-83A1-F6EECF244321}">
                <p14:modId xmlns:p14="http://schemas.microsoft.com/office/powerpoint/2010/main" val="1633812740"/>
              </p:ext>
            </p:extLst>
          </p:nvPr>
        </p:nvGraphicFramePr>
        <p:xfrm>
          <a:off x="1191491" y="2106390"/>
          <a:ext cx="9964189" cy="3779520"/>
        </p:xfrm>
        <a:graphic>
          <a:graphicData uri="http://schemas.openxmlformats.org/drawingml/2006/table">
            <a:tbl>
              <a:tblPr bandRow="1">
                <a:tableStyleId>{F5AB1C69-6EDB-4FF4-983F-18BD219EF322}</a:tableStyleId>
              </a:tblPr>
              <a:tblGrid>
                <a:gridCol w="924194">
                  <a:extLst>
                    <a:ext uri="{9D8B030D-6E8A-4147-A177-3AD203B41FA5}">
                      <a16:colId xmlns:a16="http://schemas.microsoft.com/office/drawing/2014/main" val="20000"/>
                    </a:ext>
                  </a:extLst>
                </a:gridCol>
                <a:gridCol w="3121866">
                  <a:extLst>
                    <a:ext uri="{9D8B030D-6E8A-4147-A177-3AD203B41FA5}">
                      <a16:colId xmlns:a16="http://schemas.microsoft.com/office/drawing/2014/main" val="20001"/>
                    </a:ext>
                  </a:extLst>
                </a:gridCol>
                <a:gridCol w="5918129">
                  <a:extLst>
                    <a:ext uri="{9D8B030D-6E8A-4147-A177-3AD203B41FA5}">
                      <a16:colId xmlns:a16="http://schemas.microsoft.com/office/drawing/2014/main" val="20002"/>
                    </a:ext>
                  </a:extLst>
                </a:gridCol>
              </a:tblGrid>
              <a:tr h="371917">
                <a:tc rowSpan="8">
                  <a:txBody>
                    <a:bodyPr/>
                    <a:lstStyle/>
                    <a:p>
                      <a:r>
                        <a:rPr lang="es-ES" sz="1000" b="1" dirty="0">
                          <a:solidFill>
                            <a:schemeClr val="bg1"/>
                          </a:solidFill>
                        </a:rPr>
                        <a:t>CONTRATO</a:t>
                      </a:r>
                      <a:r>
                        <a:rPr lang="es-ES" sz="1000" b="1" baseline="0" dirty="0">
                          <a:solidFill>
                            <a:schemeClr val="bg1"/>
                          </a:solidFill>
                        </a:rPr>
                        <a:t> DE OBRAS</a:t>
                      </a:r>
                    </a:p>
                    <a:p>
                      <a:endParaRPr lang="es-ES" sz="1000" b="1" baseline="0" dirty="0">
                        <a:solidFill>
                          <a:schemeClr val="bg1"/>
                        </a:solidFill>
                      </a:endParaRPr>
                    </a:p>
                    <a:p>
                      <a:r>
                        <a:rPr lang="es-ES" sz="1000" b="1" baseline="0" dirty="0">
                          <a:solidFill>
                            <a:schemeClr val="bg1"/>
                          </a:solidFill>
                        </a:rPr>
                        <a:t>Aprobación del gasto</a:t>
                      </a:r>
                      <a:endParaRPr lang="es-ES" sz="1000" b="1" dirty="0">
                        <a:solidFill>
                          <a:schemeClr val="bg1"/>
                        </a:solidFill>
                      </a:endParaRPr>
                    </a:p>
                  </a:txBody>
                  <a:tcPr>
                    <a:solidFill>
                      <a:schemeClr val="bg1">
                        <a:lumMod val="65000"/>
                      </a:schemeClr>
                    </a:solidFill>
                  </a:tcPr>
                </a:tc>
                <a:tc>
                  <a:txBody>
                    <a:bodyPr/>
                    <a:lstStyle/>
                    <a:p>
                      <a:r>
                        <a:rPr lang="es-ES" sz="1000" dirty="0"/>
                        <a:t>1</a:t>
                      </a:r>
                      <a:r>
                        <a:rPr lang="es-ES" sz="1000" baseline="0" dirty="0"/>
                        <a:t> Crédito suficiente y adecuado</a:t>
                      </a:r>
                      <a:endParaRPr lang="es-ES" sz="1000" dirty="0"/>
                    </a:p>
                  </a:txBody>
                  <a:tcPr>
                    <a:solidFill>
                      <a:schemeClr val="accent2"/>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sz="1000" dirty="0"/>
                        <a:t>9 </a:t>
                      </a:r>
                      <a:r>
                        <a:rPr lang="es-ES" sz="1000" kern="1200" dirty="0">
                          <a:solidFill>
                            <a:schemeClr val="dk1"/>
                          </a:solidFill>
                          <a:effectLst/>
                          <a:latin typeface="+mn-lt"/>
                          <a:ea typeface="+mn-ea"/>
                          <a:cs typeface="+mn-cs"/>
                        </a:rPr>
                        <a:t>Que el pliego de cláusulas administrativas particulares o el documento descriptivo establece, para la determinación de la oferta económicamente más ventajosa, criterios directamente vinculados al objeto del contrato; y que cuando se utilice un único criterio éste sea el del precio más bajo</a:t>
                      </a:r>
                      <a:endParaRPr lang="es-ES" sz="1000" dirty="0"/>
                    </a:p>
                  </a:txBody>
                  <a:tcPr>
                    <a:solidFill>
                      <a:srgbClr val="FFC000"/>
                    </a:solidFill>
                  </a:tcPr>
                </a:tc>
                <a:extLst>
                  <a:ext uri="{0D108BD9-81ED-4DB2-BD59-A6C34878D82A}">
                    <a16:rowId xmlns:a16="http://schemas.microsoft.com/office/drawing/2014/main" val="10000"/>
                  </a:ext>
                </a:extLst>
              </a:tr>
              <a:tr h="370840">
                <a:tc vMerge="1">
                  <a:txBody>
                    <a:bodyPr/>
                    <a:lstStyle/>
                    <a:p>
                      <a:endParaRPr lang="es-ES" sz="1100" dirty="0"/>
                    </a:p>
                  </a:txBody>
                  <a:tcPr>
                    <a:solidFill>
                      <a:schemeClr val="accent2"/>
                    </a:solidFill>
                  </a:tcPr>
                </a:tc>
                <a:tc>
                  <a:txBody>
                    <a:bodyPr/>
                    <a:lstStyle/>
                    <a:p>
                      <a:r>
                        <a:rPr lang="es-ES" sz="1000" dirty="0"/>
                        <a:t>2 Cumplimiento</a:t>
                      </a:r>
                      <a:r>
                        <a:rPr lang="es-ES" sz="1000" baseline="0" dirty="0"/>
                        <a:t> requisitos de </a:t>
                      </a:r>
                      <a:r>
                        <a:rPr lang="es-ES" sz="1000" baseline="0" dirty="0" err="1"/>
                        <a:t>plurianualidad</a:t>
                      </a:r>
                      <a:endParaRPr lang="es-ES" sz="1000" dirty="0"/>
                    </a:p>
                  </a:txBody>
                  <a:tcPr>
                    <a:solidFill>
                      <a:schemeClr val="accent2"/>
                    </a:solidFill>
                  </a:tcPr>
                </a:tc>
                <a:tc>
                  <a:txBody>
                    <a:bodyPr/>
                    <a:lstStyle/>
                    <a:p>
                      <a:pPr marL="0" marR="0" lvl="3" indent="0" algn="l" defTabSz="914400" rtl="0" eaLnBrk="1" fontAlgn="auto" latinLnBrk="0" hangingPunct="1">
                        <a:lnSpc>
                          <a:spcPct val="100000"/>
                        </a:lnSpc>
                        <a:spcBef>
                          <a:spcPts val="0"/>
                        </a:spcBef>
                        <a:spcAft>
                          <a:spcPts val="0"/>
                        </a:spcAft>
                        <a:buClrTx/>
                        <a:buSzTx/>
                        <a:buFontTx/>
                        <a:buNone/>
                        <a:tabLst/>
                        <a:defRPr/>
                      </a:pPr>
                      <a:r>
                        <a:rPr lang="es-ES" sz="1000" u="none" strike="noStrike" kern="1200" dirty="0">
                          <a:solidFill>
                            <a:schemeClr val="dk1"/>
                          </a:solidFill>
                          <a:effectLst/>
                          <a:latin typeface="+mn-lt"/>
                          <a:ea typeface="+mn-ea"/>
                          <a:cs typeface="+mn-cs"/>
                        </a:rPr>
                        <a:t>10 Que el pliego de cláusulas administrativas particulares o el documento descriptivo prevé, cuando proceda, que la documentación relativa a los criterios cuya ponderación dependa de un juicio de valor ha de presentarse en sobre independiente del resto de la proposición. </a:t>
                      </a:r>
                    </a:p>
                  </a:txBody>
                  <a:tcPr>
                    <a:solidFill>
                      <a:srgbClr val="FFC000"/>
                    </a:solidFill>
                  </a:tcPr>
                </a:tc>
                <a:extLst>
                  <a:ext uri="{0D108BD9-81ED-4DB2-BD59-A6C34878D82A}">
                    <a16:rowId xmlns:a16="http://schemas.microsoft.com/office/drawing/2014/main" val="10001"/>
                  </a:ext>
                </a:extLst>
              </a:tr>
              <a:tr h="370840">
                <a:tc vMerge="1">
                  <a:txBody>
                    <a:bodyPr/>
                    <a:lstStyle/>
                    <a:p>
                      <a:endParaRPr lang="es-ES" sz="1100" dirty="0"/>
                    </a:p>
                  </a:txBody>
                  <a:tcPr>
                    <a:solidFill>
                      <a:schemeClr val="accent2"/>
                    </a:solidFill>
                  </a:tcPr>
                </a:tc>
                <a:tc>
                  <a:txBody>
                    <a:bodyPr/>
                    <a:lstStyle/>
                    <a:p>
                      <a:r>
                        <a:rPr lang="es-ES" sz="1000" dirty="0"/>
                        <a:t>3</a:t>
                      </a:r>
                      <a:r>
                        <a:rPr lang="es-ES" sz="1000" baseline="0" dirty="0"/>
                        <a:t> Competencia del órgano</a:t>
                      </a:r>
                      <a:endParaRPr lang="es-ES" sz="1000" dirty="0"/>
                    </a:p>
                  </a:txBody>
                  <a:tcPr>
                    <a:solidFill>
                      <a:schemeClr val="accent2"/>
                    </a:solidFill>
                  </a:tcPr>
                </a:tc>
                <a:tc>
                  <a:txBody>
                    <a:bodyPr/>
                    <a:lstStyle/>
                    <a:p>
                      <a:pPr marL="0" marR="0" lvl="3" indent="0" algn="l" defTabSz="914400" rtl="0" eaLnBrk="1" fontAlgn="auto" latinLnBrk="0" hangingPunct="1">
                        <a:lnSpc>
                          <a:spcPct val="100000"/>
                        </a:lnSpc>
                        <a:spcBef>
                          <a:spcPts val="0"/>
                        </a:spcBef>
                        <a:spcAft>
                          <a:spcPts val="0"/>
                        </a:spcAft>
                        <a:buClrTx/>
                        <a:buSzTx/>
                        <a:buFontTx/>
                        <a:buNone/>
                        <a:tabLst/>
                        <a:defRPr/>
                      </a:pPr>
                      <a:r>
                        <a:rPr lang="es-ES" sz="1000" u="none" strike="noStrike" kern="1200" dirty="0">
                          <a:solidFill>
                            <a:schemeClr val="dk1"/>
                          </a:solidFill>
                          <a:effectLst/>
                          <a:latin typeface="+mn-lt"/>
                          <a:ea typeface="+mn-ea"/>
                          <a:cs typeface="+mn-cs"/>
                        </a:rPr>
                        <a:t>11 Cuando se proponga como procedimiento de adjudicación el negociado, comprobar que concurren los supuestos previstos en la normativa contractual para utilizar dicho procedimiento. </a:t>
                      </a:r>
                    </a:p>
                  </a:txBody>
                  <a:tcPr>
                    <a:solidFill>
                      <a:srgbClr val="FFC000"/>
                    </a:solidFill>
                  </a:tcPr>
                </a:tc>
                <a:extLst>
                  <a:ext uri="{0D108BD9-81ED-4DB2-BD59-A6C34878D82A}">
                    <a16:rowId xmlns:a16="http://schemas.microsoft.com/office/drawing/2014/main" val="10002"/>
                  </a:ext>
                </a:extLst>
              </a:tr>
              <a:tr h="370840">
                <a:tc vMerge="1">
                  <a:txBody>
                    <a:bodyPr/>
                    <a:lstStyle/>
                    <a:p>
                      <a:endParaRPr lang="es-ES" sz="1100" dirty="0"/>
                    </a:p>
                  </a:txBody>
                  <a:tcPr>
                    <a:solidFill>
                      <a:schemeClr val="accent2"/>
                    </a:solidFill>
                  </a:tcPr>
                </a:tc>
                <a:tc>
                  <a:txBody>
                    <a:bodyPr/>
                    <a:lstStyle/>
                    <a:p>
                      <a:r>
                        <a:rPr lang="es-ES" sz="1000" dirty="0"/>
                        <a:t>4 Existencia</a:t>
                      </a:r>
                      <a:r>
                        <a:rPr lang="es-ES" sz="1000" baseline="0" dirty="0"/>
                        <a:t> de informes preceptivos favorables</a:t>
                      </a:r>
                      <a:endParaRPr lang="es-ES" sz="1000" dirty="0"/>
                    </a:p>
                  </a:txBody>
                  <a:tcPr>
                    <a:solidFill>
                      <a:schemeClr val="accent2"/>
                    </a:solidFill>
                  </a:tcPr>
                </a:tc>
                <a:tc>
                  <a:txBody>
                    <a:bodyPr/>
                    <a:lstStyle/>
                    <a:p>
                      <a:pPr marL="0" marR="0" lvl="3" indent="0" algn="l" defTabSz="914400" rtl="0" eaLnBrk="1" fontAlgn="auto" latinLnBrk="0" hangingPunct="1">
                        <a:lnSpc>
                          <a:spcPct val="100000"/>
                        </a:lnSpc>
                        <a:spcBef>
                          <a:spcPts val="0"/>
                        </a:spcBef>
                        <a:spcAft>
                          <a:spcPts val="0"/>
                        </a:spcAft>
                        <a:buClrTx/>
                        <a:buSzTx/>
                        <a:buFontTx/>
                        <a:buNone/>
                        <a:tabLst/>
                        <a:defRPr/>
                      </a:pPr>
                      <a:r>
                        <a:rPr lang="es-ES" sz="1000" dirty="0"/>
                        <a:t>12 </a:t>
                      </a:r>
                      <a:r>
                        <a:rPr lang="es-ES" sz="1000" u="none" strike="noStrike" kern="1200" dirty="0">
                          <a:solidFill>
                            <a:schemeClr val="dk1"/>
                          </a:solidFill>
                          <a:effectLst/>
                          <a:latin typeface="+mn-lt"/>
                          <a:ea typeface="+mn-ea"/>
                          <a:cs typeface="+mn-cs"/>
                        </a:rPr>
                        <a:t>Cuando se proponga como procedimiento de adjudicación el diálogo competitivo, verificar que se cumple alguno de los supuestos de aplicación de la normativa contractual. </a:t>
                      </a:r>
                    </a:p>
                  </a:txBody>
                  <a:tcPr>
                    <a:solidFill>
                      <a:srgbClr val="FFC000"/>
                    </a:solidFill>
                  </a:tcPr>
                </a:tc>
                <a:extLst>
                  <a:ext uri="{0D108BD9-81ED-4DB2-BD59-A6C34878D82A}">
                    <a16:rowId xmlns:a16="http://schemas.microsoft.com/office/drawing/2014/main" val="10003"/>
                  </a:ext>
                </a:extLst>
              </a:tr>
              <a:tr h="370840">
                <a:tc vMerge="1">
                  <a:txBody>
                    <a:bodyPr/>
                    <a:lstStyle/>
                    <a:p>
                      <a:endParaRPr lang="es-ES" sz="1100" dirty="0"/>
                    </a:p>
                  </a:txBody>
                  <a:tcPr>
                    <a:solidFill>
                      <a:schemeClr val="accent2"/>
                    </a:solidFill>
                  </a:tcPr>
                </a:tc>
                <a:tc>
                  <a:txBody>
                    <a:bodyPr/>
                    <a:lstStyle/>
                    <a:p>
                      <a:r>
                        <a:rPr lang="es-ES" sz="1000" dirty="0"/>
                        <a:t>5 Propuesta</a:t>
                      </a:r>
                      <a:r>
                        <a:rPr lang="es-ES" sz="1000" baseline="0" dirty="0"/>
                        <a:t> debidamente cumplimentada y Memoria de necesidad e idoneidad</a:t>
                      </a:r>
                      <a:endParaRPr lang="es-ES" sz="1000" dirty="0"/>
                    </a:p>
                  </a:txBody>
                  <a:tcPr>
                    <a:solidFill>
                      <a:schemeClr val="accent2"/>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sz="1000" dirty="0"/>
                        <a:t>13 </a:t>
                      </a:r>
                      <a:r>
                        <a:rPr lang="es-ES" sz="1000" kern="1200" dirty="0">
                          <a:solidFill>
                            <a:schemeClr val="dk1"/>
                          </a:solidFill>
                          <a:effectLst/>
                          <a:latin typeface="+mn-lt"/>
                          <a:ea typeface="+mn-ea"/>
                          <a:cs typeface="+mn-cs"/>
                        </a:rPr>
                        <a:t>Cuando se prevea en el pliego de cláusulas administrativas particulares la posibilidad de modificar el contrato en los términos establecidos por la normativa contractual, verificar que se expresa el porcentaje del precio del contrato al que como máximo puedan afectar las modificaciones</a:t>
                      </a:r>
                      <a:endParaRPr lang="es-ES" sz="1000" dirty="0"/>
                    </a:p>
                  </a:txBody>
                  <a:tcPr>
                    <a:solidFill>
                      <a:srgbClr val="FFC000"/>
                    </a:solidFill>
                  </a:tcPr>
                </a:tc>
                <a:extLst>
                  <a:ext uri="{0D108BD9-81ED-4DB2-BD59-A6C34878D82A}">
                    <a16:rowId xmlns:a16="http://schemas.microsoft.com/office/drawing/2014/main" val="10004"/>
                  </a:ext>
                </a:extLst>
              </a:tr>
              <a:tr h="370840">
                <a:tc vMerge="1">
                  <a:txBody>
                    <a:bodyPr/>
                    <a:lstStyle/>
                    <a:p>
                      <a:endParaRPr lang="es-ES" sz="1100" dirty="0"/>
                    </a:p>
                  </a:txBody>
                  <a:tcPr>
                    <a:solidFill>
                      <a:srgbClr val="FFC000"/>
                    </a:solidFill>
                  </a:tcPr>
                </a:tc>
                <a:tc>
                  <a:txBody>
                    <a:bodyPr/>
                    <a:lstStyle/>
                    <a:p>
                      <a:r>
                        <a:rPr lang="es-ES" sz="1000" dirty="0"/>
                        <a:t>6 Proyecto</a:t>
                      </a:r>
                      <a:r>
                        <a:rPr lang="es-ES" sz="1000" baseline="0" dirty="0"/>
                        <a:t> de obras aprobado y, en su caso, supervisado</a:t>
                      </a:r>
                      <a:endParaRPr lang="es-ES" sz="1000" dirty="0"/>
                    </a:p>
                  </a:txBody>
                  <a:tcPr>
                    <a:solidFill>
                      <a:srgbClr val="FFC00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sz="1000" dirty="0"/>
                        <a:t>14 </a:t>
                      </a:r>
                      <a:r>
                        <a:rPr lang="es-ES" sz="1000" kern="1200" dirty="0">
                          <a:solidFill>
                            <a:schemeClr val="dk1"/>
                          </a:solidFill>
                          <a:effectLst/>
                          <a:latin typeface="+mn-lt"/>
                          <a:ea typeface="+mn-ea"/>
                          <a:cs typeface="+mn-cs"/>
                        </a:rPr>
                        <a:t>Cuando se prevea en el pliego de cláusulas administrativas particulares la utilización de la subasta electrónica, verificar que los criterios de adjudicación a que se refiere la misma se basen en modificaciones referidas al precio o requisitos cuantificables y susceptibles de ser expresados en cifras o porcentajes.</a:t>
                      </a:r>
                      <a:endParaRPr lang="es-ES" sz="1000" dirty="0"/>
                    </a:p>
                  </a:txBody>
                  <a:tcPr>
                    <a:solidFill>
                      <a:srgbClr val="FFC000"/>
                    </a:solidFill>
                  </a:tcPr>
                </a:tc>
                <a:extLst>
                  <a:ext uri="{0D108BD9-81ED-4DB2-BD59-A6C34878D82A}">
                    <a16:rowId xmlns:a16="http://schemas.microsoft.com/office/drawing/2014/main" val="10005"/>
                  </a:ext>
                </a:extLst>
              </a:tr>
              <a:tr h="370840">
                <a:tc vMerge="1">
                  <a:txBody>
                    <a:bodyPr/>
                    <a:lstStyle/>
                    <a:p>
                      <a:endParaRPr lang="es-ES" sz="1100" dirty="0"/>
                    </a:p>
                  </a:txBody>
                  <a:tcPr>
                    <a:solidFill>
                      <a:srgbClr val="FFC000"/>
                    </a:solidFill>
                  </a:tcPr>
                </a:tc>
                <a:tc>
                  <a:txBody>
                    <a:bodyPr/>
                    <a:lstStyle/>
                    <a:p>
                      <a:r>
                        <a:rPr lang="es-ES" sz="1000" dirty="0"/>
                        <a:t>7 Acta de replanteo previo y documentación sobre disponibilidad de los terrenos</a:t>
                      </a:r>
                    </a:p>
                  </a:txBody>
                  <a:tcPr>
                    <a:solidFill>
                      <a:srgbClr val="FFC000"/>
                    </a:solidFill>
                  </a:tcPr>
                </a:tc>
                <a:tc>
                  <a:txBody>
                    <a:bodyPr/>
                    <a:lstStyle/>
                    <a:p>
                      <a:pPr marL="0" marR="0" lvl="3" indent="0" algn="l" defTabSz="914400" rtl="0" eaLnBrk="1" fontAlgn="auto" latinLnBrk="0" hangingPunct="1">
                        <a:lnSpc>
                          <a:spcPct val="100000"/>
                        </a:lnSpc>
                        <a:spcBef>
                          <a:spcPts val="0"/>
                        </a:spcBef>
                        <a:spcAft>
                          <a:spcPts val="0"/>
                        </a:spcAft>
                        <a:buClrTx/>
                        <a:buSzTx/>
                        <a:buFontTx/>
                        <a:buNone/>
                        <a:tabLst/>
                        <a:defRPr/>
                      </a:pPr>
                      <a:r>
                        <a:rPr lang="es-ES" sz="1000" dirty="0"/>
                        <a:t>15 </a:t>
                      </a:r>
                      <a:r>
                        <a:rPr lang="es-ES" sz="1000" u="none" strike="noStrike" kern="1200" dirty="0">
                          <a:solidFill>
                            <a:schemeClr val="dk1"/>
                          </a:solidFill>
                          <a:effectLst/>
                          <a:latin typeface="+mn-lt"/>
                          <a:ea typeface="+mn-ea"/>
                          <a:cs typeface="+mn-cs"/>
                        </a:rPr>
                        <a:t>En su caso, que se ha incorporado el informe de la Oficina de Colaboración Público Privada.</a:t>
                      </a:r>
                    </a:p>
                  </a:txBody>
                  <a:tcPr>
                    <a:solidFill>
                      <a:srgbClr val="FFC000"/>
                    </a:solidFill>
                  </a:tcPr>
                </a:tc>
                <a:extLst>
                  <a:ext uri="{0D108BD9-81ED-4DB2-BD59-A6C34878D82A}">
                    <a16:rowId xmlns:a16="http://schemas.microsoft.com/office/drawing/2014/main" val="10006"/>
                  </a:ext>
                </a:extLst>
              </a:tr>
              <a:tr h="370840">
                <a:tc vMerge="1">
                  <a:txBody>
                    <a:bodyPr/>
                    <a:lstStyle/>
                    <a:p>
                      <a:endParaRPr lang="es-ES" sz="1100" dirty="0"/>
                    </a:p>
                  </a:txBody>
                  <a:tcPr>
                    <a:solidFill>
                      <a:srgbClr val="FFC000"/>
                    </a:solidFill>
                  </a:tcPr>
                </a:tc>
                <a:tc>
                  <a:txBody>
                    <a:bodyPr/>
                    <a:lstStyle/>
                    <a:p>
                      <a:r>
                        <a:rPr lang="es-ES" sz="1000" dirty="0"/>
                        <a:t>8 Pliego de cláusulas</a:t>
                      </a:r>
                      <a:r>
                        <a:rPr lang="es-ES" sz="1000" baseline="0" dirty="0"/>
                        <a:t> administrativas informado jurídicamente</a:t>
                      </a:r>
                      <a:endParaRPr lang="es-ES" sz="1000" dirty="0"/>
                    </a:p>
                  </a:txBody>
                  <a:tcPr>
                    <a:solidFill>
                      <a:srgbClr val="FFC000"/>
                    </a:solidFill>
                  </a:tcPr>
                </a:tc>
                <a:tc>
                  <a:txBody>
                    <a:bodyPr/>
                    <a:lstStyle/>
                    <a:p>
                      <a:endParaRPr lang="es-ES" sz="1000" dirty="0"/>
                    </a:p>
                  </a:txBody>
                  <a:tcPr>
                    <a:no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630529642"/>
      </p:ext>
    </p:extLst>
  </p:cSld>
  <p:clrMapOvr>
    <a:masterClrMapping/>
  </p:clrMapOvr>
  <p:transition spd="slow">
    <p:cove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chor="ctr"/>
          <a:lstStyle/>
          <a:p>
            <a:pPr algn="r"/>
            <a:r>
              <a:rPr lang="es-ES" dirty="0"/>
              <a:t>Control permanente concomitante</a:t>
            </a:r>
          </a:p>
        </p:txBody>
      </p:sp>
      <p:sp>
        <p:nvSpPr>
          <p:cNvPr id="3" name="Marcador de fecha 2"/>
          <p:cNvSpPr>
            <a:spLocks noGrp="1"/>
          </p:cNvSpPr>
          <p:nvPr>
            <p:ph type="dt" sz="half" idx="10"/>
          </p:nvPr>
        </p:nvSpPr>
        <p:spPr/>
        <p:txBody>
          <a:bodyPr/>
          <a:lstStyle/>
          <a:p>
            <a:r>
              <a:rPr lang="es-ES"/>
              <a:t>INTERVENCIÓN GENERAL  DEL AYUNTAMIENTO DE MADRID</a:t>
            </a:r>
            <a:endParaRPr lang="es-ES" dirty="0"/>
          </a:p>
        </p:txBody>
      </p:sp>
      <p:sp>
        <p:nvSpPr>
          <p:cNvPr id="4" name="Marcador de pie de página 3"/>
          <p:cNvSpPr>
            <a:spLocks noGrp="1"/>
          </p:cNvSpPr>
          <p:nvPr>
            <p:ph type="ftr" sz="quarter" idx="11"/>
          </p:nvPr>
        </p:nvSpPr>
        <p:spPr/>
        <p:txBody>
          <a:bodyPr/>
          <a:lstStyle/>
          <a:p>
            <a:r>
              <a:rPr lang="es-ES"/>
              <a:t>Oficina de contabilidad y control financiero</a:t>
            </a:r>
            <a:endParaRPr lang="es-ES" dirty="0"/>
          </a:p>
        </p:txBody>
      </p:sp>
      <p:sp>
        <p:nvSpPr>
          <p:cNvPr id="5" name="Marcador de número de diapositiva 4"/>
          <p:cNvSpPr>
            <a:spLocks noGrp="1"/>
          </p:cNvSpPr>
          <p:nvPr>
            <p:ph type="sldNum" sz="quarter" idx="12"/>
          </p:nvPr>
        </p:nvSpPr>
        <p:spPr/>
        <p:txBody>
          <a:bodyPr/>
          <a:lstStyle/>
          <a:p>
            <a:fld id="{BB0596AE-C7F2-4D5E-8134-8FF7AC88A533}" type="slidenum">
              <a:rPr lang="es-ES" smtClean="0"/>
              <a:t>11</a:t>
            </a:fld>
            <a:endParaRPr lang="es-ES"/>
          </a:p>
        </p:txBody>
      </p:sp>
      <p:graphicFrame>
        <p:nvGraphicFramePr>
          <p:cNvPr id="6" name="Diagrama 5"/>
          <p:cNvGraphicFramePr/>
          <p:nvPr>
            <p:extLst>
              <p:ext uri="{D42A27DB-BD31-4B8C-83A1-F6EECF244321}">
                <p14:modId xmlns:p14="http://schemas.microsoft.com/office/powerpoint/2010/main" val="3635794830"/>
              </p:ext>
            </p:extLst>
          </p:nvPr>
        </p:nvGraphicFramePr>
        <p:xfrm>
          <a:off x="4646141" y="1967346"/>
          <a:ext cx="3212757" cy="402125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Llamada de flecha a la derecha 6"/>
          <p:cNvSpPr/>
          <p:nvPr/>
        </p:nvSpPr>
        <p:spPr>
          <a:xfrm>
            <a:off x="1179658" y="1946471"/>
            <a:ext cx="3309963" cy="4042126"/>
          </a:xfrm>
          <a:prstGeom prst="rightArrowCallou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200" dirty="0">
                <a:solidFill>
                  <a:schemeClr val="tx1"/>
                </a:solidFill>
              </a:rPr>
              <a:t>Contenido del examen del </a:t>
            </a:r>
            <a:r>
              <a:rPr lang="es-ES" sz="2200" b="1" dirty="0">
                <a:solidFill>
                  <a:srgbClr val="FF0000"/>
                </a:solidFill>
              </a:rPr>
              <a:t>Punto </a:t>
            </a:r>
            <a:r>
              <a:rPr lang="es-ES" sz="2400" b="1" dirty="0">
                <a:solidFill>
                  <a:srgbClr val="FF0000"/>
                </a:solidFill>
              </a:rPr>
              <a:t>8</a:t>
            </a:r>
            <a:r>
              <a:rPr lang="es-ES" sz="2200" b="1" dirty="0">
                <a:solidFill>
                  <a:srgbClr val="FF0000"/>
                </a:solidFill>
              </a:rPr>
              <a:t>º del AMRB </a:t>
            </a:r>
            <a:r>
              <a:rPr lang="es-ES" sz="2200" dirty="0">
                <a:solidFill>
                  <a:schemeClr val="tx1"/>
                </a:solidFill>
              </a:rPr>
              <a:t>incluyendo tanto </a:t>
            </a:r>
            <a:r>
              <a:rPr lang="es-ES" sz="2200" b="1" dirty="0">
                <a:solidFill>
                  <a:srgbClr val="00B050"/>
                </a:solidFill>
              </a:rPr>
              <a:t>verificaciones de cumplimiento </a:t>
            </a:r>
            <a:r>
              <a:rPr lang="es-ES" sz="2200" dirty="0">
                <a:solidFill>
                  <a:schemeClr val="tx1"/>
                </a:solidFill>
              </a:rPr>
              <a:t>como</a:t>
            </a:r>
            <a:r>
              <a:rPr lang="es-ES" sz="2200" b="1" dirty="0">
                <a:solidFill>
                  <a:srgbClr val="00B050"/>
                </a:solidFill>
              </a:rPr>
              <a:t> operativas</a:t>
            </a:r>
          </a:p>
        </p:txBody>
      </p:sp>
      <p:sp>
        <p:nvSpPr>
          <p:cNvPr id="8" name="Llamada rectangular redondeada 7"/>
          <p:cNvSpPr/>
          <p:nvPr/>
        </p:nvSpPr>
        <p:spPr>
          <a:xfrm>
            <a:off x="8171936" y="1946471"/>
            <a:ext cx="3155092" cy="1159194"/>
          </a:xfrm>
          <a:prstGeom prst="wedgeRoundRectCallout">
            <a:avLst>
              <a:gd name="adj1" fmla="val -20572"/>
              <a:gd name="adj2" fmla="val 78003"/>
              <a:gd name="adj3" fmla="val 16667"/>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t>Proceso automático de selección de la muestra </a:t>
            </a:r>
            <a:r>
              <a:rPr lang="es-ES" dirty="0"/>
              <a:t>sobre la base de un previo análisis de riesgos</a:t>
            </a:r>
          </a:p>
        </p:txBody>
      </p:sp>
      <p:sp>
        <p:nvSpPr>
          <p:cNvPr id="9" name="Rectángulo 8"/>
          <p:cNvSpPr/>
          <p:nvPr/>
        </p:nvSpPr>
        <p:spPr>
          <a:xfrm>
            <a:off x="8171936" y="3576853"/>
            <a:ext cx="3155092" cy="1390563"/>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t>Valoración graduada </a:t>
            </a:r>
            <a:r>
              <a:rPr lang="es-ES" dirty="0"/>
              <a:t>del examen realizado a fin de ejecutar un modelo de aprendizaje automático en la fijación de la muestra</a:t>
            </a:r>
          </a:p>
        </p:txBody>
      </p:sp>
      <p:sp>
        <p:nvSpPr>
          <p:cNvPr id="10" name="Rectángulo 9"/>
          <p:cNvSpPr/>
          <p:nvPr/>
        </p:nvSpPr>
        <p:spPr>
          <a:xfrm>
            <a:off x="9959546" y="5091480"/>
            <a:ext cx="1367482" cy="897117"/>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s-ES" sz="1200" dirty="0"/>
              <a:t>Graduación:</a:t>
            </a:r>
          </a:p>
          <a:p>
            <a:pPr marL="171450" indent="-171450">
              <a:buFont typeface="Arial" panose="020B0604020202020204" pitchFamily="34" charset="0"/>
              <a:buChar char="•"/>
            </a:pPr>
            <a:r>
              <a:rPr lang="es-ES" sz="1200" dirty="0"/>
              <a:t>Muy grave</a:t>
            </a:r>
          </a:p>
          <a:p>
            <a:pPr marL="171450" indent="-171450">
              <a:buFont typeface="Arial" panose="020B0604020202020204" pitchFamily="34" charset="0"/>
              <a:buChar char="•"/>
            </a:pPr>
            <a:r>
              <a:rPr lang="es-ES" sz="1200" dirty="0"/>
              <a:t>Grave</a:t>
            </a:r>
          </a:p>
          <a:p>
            <a:pPr marL="171450" indent="-171450">
              <a:buFont typeface="Arial" panose="020B0604020202020204" pitchFamily="34" charset="0"/>
              <a:buChar char="•"/>
            </a:pPr>
            <a:r>
              <a:rPr lang="es-ES" sz="1200" dirty="0"/>
              <a:t>Leve</a:t>
            </a:r>
          </a:p>
        </p:txBody>
      </p:sp>
      <p:sp>
        <p:nvSpPr>
          <p:cNvPr id="12" name="Pentágono 11"/>
          <p:cNvSpPr/>
          <p:nvPr/>
        </p:nvSpPr>
        <p:spPr>
          <a:xfrm>
            <a:off x="8171936" y="5091480"/>
            <a:ext cx="1664042" cy="897117"/>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sz="1400" dirty="0"/>
              <a:t>Deficiencia: </a:t>
            </a:r>
          </a:p>
          <a:p>
            <a:pPr marL="285750" indent="-285750">
              <a:buFont typeface="Arial" panose="020B0604020202020204" pitchFamily="34" charset="0"/>
              <a:buChar char="•"/>
            </a:pPr>
            <a:r>
              <a:rPr lang="es-ES" sz="1400" dirty="0"/>
              <a:t>De legalidad</a:t>
            </a:r>
          </a:p>
          <a:p>
            <a:pPr marL="285750" indent="-285750">
              <a:buFont typeface="Arial" panose="020B0604020202020204" pitchFamily="34" charset="0"/>
              <a:buChar char="•"/>
            </a:pPr>
            <a:r>
              <a:rPr lang="es-ES" sz="1400" dirty="0"/>
              <a:t>De Gestión</a:t>
            </a:r>
          </a:p>
        </p:txBody>
      </p:sp>
    </p:spTree>
    <p:extLst>
      <p:ext uri="{BB962C8B-B14F-4D97-AF65-F5344CB8AC3E}">
        <p14:creationId xmlns:p14="http://schemas.microsoft.com/office/powerpoint/2010/main" val="445705976"/>
      </p:ext>
    </p:extLst>
  </p:cSld>
  <p:clrMapOvr>
    <a:masterClrMapping/>
  </p:clrMapOvr>
  <p:transition spd="slow">
    <p:cove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chor="ctr"/>
          <a:lstStyle/>
          <a:p>
            <a:pPr algn="r"/>
            <a:r>
              <a:rPr lang="es-ES" dirty="0"/>
              <a:t>Plan Anual de Control Financiero</a:t>
            </a:r>
          </a:p>
        </p:txBody>
      </p:sp>
      <p:sp>
        <p:nvSpPr>
          <p:cNvPr id="3" name="Marcador de fecha 2"/>
          <p:cNvSpPr>
            <a:spLocks noGrp="1"/>
          </p:cNvSpPr>
          <p:nvPr>
            <p:ph type="dt" sz="half" idx="10"/>
          </p:nvPr>
        </p:nvSpPr>
        <p:spPr/>
        <p:txBody>
          <a:bodyPr/>
          <a:lstStyle/>
          <a:p>
            <a:r>
              <a:rPr lang="es-ES"/>
              <a:t>INTERVENCIÓN GENERAL  DEL AYUNTAMIENTO DE MADRID</a:t>
            </a:r>
            <a:endParaRPr lang="es-ES" dirty="0"/>
          </a:p>
        </p:txBody>
      </p:sp>
      <p:sp>
        <p:nvSpPr>
          <p:cNvPr id="4" name="Marcador de pie de página 3"/>
          <p:cNvSpPr>
            <a:spLocks noGrp="1"/>
          </p:cNvSpPr>
          <p:nvPr>
            <p:ph type="ftr" sz="quarter" idx="11"/>
          </p:nvPr>
        </p:nvSpPr>
        <p:spPr/>
        <p:txBody>
          <a:bodyPr/>
          <a:lstStyle/>
          <a:p>
            <a:r>
              <a:rPr lang="es-ES"/>
              <a:t>Oficina de contabilidad y control financiero</a:t>
            </a:r>
            <a:endParaRPr lang="es-ES" dirty="0"/>
          </a:p>
        </p:txBody>
      </p:sp>
      <p:sp>
        <p:nvSpPr>
          <p:cNvPr id="5" name="Marcador de número de diapositiva 4"/>
          <p:cNvSpPr>
            <a:spLocks noGrp="1"/>
          </p:cNvSpPr>
          <p:nvPr>
            <p:ph type="sldNum" sz="quarter" idx="12"/>
          </p:nvPr>
        </p:nvSpPr>
        <p:spPr/>
        <p:txBody>
          <a:bodyPr/>
          <a:lstStyle/>
          <a:p>
            <a:fld id="{BB0596AE-C7F2-4D5E-8134-8FF7AC88A533}" type="slidenum">
              <a:rPr lang="es-ES" smtClean="0"/>
              <a:t>12</a:t>
            </a:fld>
            <a:endParaRPr lang="es-ES"/>
          </a:p>
        </p:txBody>
      </p:sp>
      <p:graphicFrame>
        <p:nvGraphicFramePr>
          <p:cNvPr id="9" name="Diagrama 8"/>
          <p:cNvGraphicFramePr/>
          <p:nvPr>
            <p:extLst>
              <p:ext uri="{D42A27DB-BD31-4B8C-83A1-F6EECF244321}">
                <p14:modId xmlns:p14="http://schemas.microsoft.com/office/powerpoint/2010/main" val="453413676"/>
              </p:ext>
            </p:extLst>
          </p:nvPr>
        </p:nvGraphicFramePr>
        <p:xfrm>
          <a:off x="1220846" y="2125362"/>
          <a:ext cx="9934833" cy="36081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58949059"/>
      </p:ext>
    </p:extLst>
  </p:cSld>
  <p:clrMapOvr>
    <a:masterClrMapping/>
  </p:clrMapOvr>
  <p:transition spd="slow">
    <p:cove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chor="ctr"/>
          <a:lstStyle/>
          <a:p>
            <a:pPr algn="r"/>
            <a:r>
              <a:rPr lang="es-ES" dirty="0"/>
              <a:t>Análisis de datos</a:t>
            </a:r>
            <a:br>
              <a:rPr lang="es-ES" dirty="0"/>
            </a:br>
            <a:r>
              <a:rPr lang="es-ES" i="1" dirty="0" err="1"/>
              <a:t>Analytics</a:t>
            </a:r>
            <a:endParaRPr lang="es-ES" i="1" dirty="0"/>
          </a:p>
        </p:txBody>
      </p:sp>
      <p:sp>
        <p:nvSpPr>
          <p:cNvPr id="4" name="Marcador de fecha 3"/>
          <p:cNvSpPr>
            <a:spLocks noGrp="1"/>
          </p:cNvSpPr>
          <p:nvPr>
            <p:ph type="dt" sz="half" idx="10"/>
          </p:nvPr>
        </p:nvSpPr>
        <p:spPr/>
        <p:txBody>
          <a:bodyPr/>
          <a:lstStyle/>
          <a:p>
            <a:r>
              <a:rPr lang="es-ES"/>
              <a:t>INTERVENCIÓN GENERAL  DEL AYUNTAMIENTO DE MADRID</a:t>
            </a:r>
            <a:endParaRPr lang="es-ES" dirty="0"/>
          </a:p>
        </p:txBody>
      </p:sp>
      <p:sp>
        <p:nvSpPr>
          <p:cNvPr id="5" name="Marcador de pie de página 4"/>
          <p:cNvSpPr>
            <a:spLocks noGrp="1"/>
          </p:cNvSpPr>
          <p:nvPr>
            <p:ph type="ftr" sz="quarter" idx="11"/>
          </p:nvPr>
        </p:nvSpPr>
        <p:spPr/>
        <p:txBody>
          <a:bodyPr/>
          <a:lstStyle/>
          <a:p>
            <a:r>
              <a:rPr lang="es-ES"/>
              <a:t>Oficina de contabilidad y control financiero</a:t>
            </a:r>
            <a:endParaRPr lang="es-ES" dirty="0"/>
          </a:p>
        </p:txBody>
      </p:sp>
      <p:sp>
        <p:nvSpPr>
          <p:cNvPr id="6" name="Marcador de número de diapositiva 5"/>
          <p:cNvSpPr>
            <a:spLocks noGrp="1"/>
          </p:cNvSpPr>
          <p:nvPr>
            <p:ph type="sldNum" sz="quarter" idx="12"/>
          </p:nvPr>
        </p:nvSpPr>
        <p:spPr/>
        <p:txBody>
          <a:bodyPr/>
          <a:lstStyle/>
          <a:p>
            <a:fld id="{BB0596AE-C7F2-4D5E-8134-8FF7AC88A533}" type="slidenum">
              <a:rPr lang="es-ES" smtClean="0"/>
              <a:t>13</a:t>
            </a:fld>
            <a:endParaRPr lang="es-ES"/>
          </a:p>
        </p:txBody>
      </p:sp>
      <p:sp>
        <p:nvSpPr>
          <p:cNvPr id="9" name="Marcador de contenido 8"/>
          <p:cNvSpPr>
            <a:spLocks noGrp="1"/>
          </p:cNvSpPr>
          <p:nvPr>
            <p:ph idx="1"/>
          </p:nvPr>
        </p:nvSpPr>
        <p:spPr>
          <a:xfrm>
            <a:off x="1097280" y="1935893"/>
            <a:ext cx="10058400" cy="3933202"/>
          </a:xfrm>
        </p:spPr>
        <p:txBody>
          <a:bodyPr>
            <a:normAutofit/>
          </a:bodyPr>
          <a:lstStyle/>
          <a:p>
            <a:r>
              <a:rPr lang="es-ES" b="1" dirty="0">
                <a:solidFill>
                  <a:schemeClr val="tx1"/>
                </a:solidFill>
              </a:rPr>
              <a:t>Modalidades aplicadas:</a:t>
            </a:r>
          </a:p>
          <a:p>
            <a:pPr lvl="1"/>
            <a:r>
              <a:rPr lang="es-ES" dirty="0">
                <a:solidFill>
                  <a:schemeClr val="accent1"/>
                </a:solidFill>
              </a:rPr>
              <a:t>Análisis de datos para conocer </a:t>
            </a:r>
            <a:r>
              <a:rPr lang="es-ES" b="1" dirty="0">
                <a:solidFill>
                  <a:schemeClr val="accent1"/>
                </a:solidFill>
              </a:rPr>
              <a:t>“pautas/patrones”</a:t>
            </a:r>
          </a:p>
          <a:p>
            <a:pPr lvl="1"/>
            <a:r>
              <a:rPr lang="es-ES" dirty="0">
                <a:solidFill>
                  <a:schemeClr val="accent1"/>
                </a:solidFill>
              </a:rPr>
              <a:t>Análisis de datos para definir </a:t>
            </a:r>
            <a:r>
              <a:rPr lang="es-ES" b="1" dirty="0">
                <a:solidFill>
                  <a:schemeClr val="accent1"/>
                </a:solidFill>
              </a:rPr>
              <a:t>“alertas tempranas”</a:t>
            </a:r>
          </a:p>
          <a:p>
            <a:pPr lvl="1"/>
            <a:endParaRPr lang="es-ES" dirty="0">
              <a:solidFill>
                <a:schemeClr val="accent1"/>
              </a:solidFill>
            </a:endParaRPr>
          </a:p>
          <a:p>
            <a:pPr lvl="1"/>
            <a:endParaRPr lang="es-ES" dirty="0">
              <a:solidFill>
                <a:schemeClr val="accent1"/>
              </a:solidFill>
            </a:endParaRPr>
          </a:p>
          <a:p>
            <a:pPr lvl="1"/>
            <a:endParaRPr lang="es-ES" dirty="0">
              <a:solidFill>
                <a:schemeClr val="tx1"/>
              </a:solidFill>
            </a:endParaRPr>
          </a:p>
          <a:p>
            <a:pPr lvl="1"/>
            <a:endParaRPr lang="es-ES" dirty="0">
              <a:solidFill>
                <a:schemeClr val="tx1"/>
              </a:solidFill>
            </a:endParaRPr>
          </a:p>
          <a:p>
            <a:pPr lvl="1"/>
            <a:r>
              <a:rPr lang="es-ES" dirty="0">
                <a:solidFill>
                  <a:schemeClr val="tx1"/>
                </a:solidFill>
              </a:rPr>
              <a:t>Análisis de datos para realizar </a:t>
            </a:r>
            <a:r>
              <a:rPr lang="es-ES" b="1" dirty="0">
                <a:solidFill>
                  <a:schemeClr val="tx1"/>
                </a:solidFill>
              </a:rPr>
              <a:t>evaluaciones (riesgos)</a:t>
            </a:r>
          </a:p>
          <a:p>
            <a:pPr marL="201168" lvl="1" indent="0">
              <a:buNone/>
            </a:pPr>
            <a:endParaRPr lang="es-ES" dirty="0">
              <a:solidFill>
                <a:schemeClr val="accent1"/>
              </a:solidFill>
            </a:endParaRPr>
          </a:p>
          <a:p>
            <a:pPr marL="201168" lvl="1" indent="0">
              <a:buNone/>
            </a:pPr>
            <a:r>
              <a:rPr lang="es-ES" sz="2800" b="1" dirty="0">
                <a:solidFill>
                  <a:schemeClr val="accent1"/>
                </a:solidFill>
              </a:rPr>
              <a:t>	Business </a:t>
            </a:r>
            <a:r>
              <a:rPr lang="es-ES" sz="2800" b="1" dirty="0" err="1">
                <a:solidFill>
                  <a:schemeClr val="accent1"/>
                </a:solidFill>
              </a:rPr>
              <a:t>Intelligence</a:t>
            </a:r>
            <a:r>
              <a:rPr lang="es-ES" sz="2800" b="1" dirty="0">
                <a:solidFill>
                  <a:schemeClr val="accent1"/>
                </a:solidFill>
              </a:rPr>
              <a:t> (BI)</a:t>
            </a:r>
          </a:p>
        </p:txBody>
      </p:sp>
      <p:graphicFrame>
        <p:nvGraphicFramePr>
          <p:cNvPr id="10" name="Diagrama 9"/>
          <p:cNvGraphicFramePr/>
          <p:nvPr>
            <p:extLst>
              <p:ext uri="{D42A27DB-BD31-4B8C-83A1-F6EECF244321}">
                <p14:modId xmlns:p14="http://schemas.microsoft.com/office/powerpoint/2010/main" val="508149436"/>
              </p:ext>
            </p:extLst>
          </p:nvPr>
        </p:nvGraphicFramePr>
        <p:xfrm>
          <a:off x="5725295" y="1737360"/>
          <a:ext cx="5742559" cy="45657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heurón 2"/>
          <p:cNvSpPr/>
          <p:nvPr/>
        </p:nvSpPr>
        <p:spPr>
          <a:xfrm>
            <a:off x="6126480" y="2215979"/>
            <a:ext cx="477795" cy="724930"/>
          </a:xfrm>
          <a:prstGeom prst="chevron">
            <a:avLst>
              <a:gd name="adj" fmla="val 51724"/>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es-ES">
              <a:solidFill>
                <a:schemeClr val="tx1"/>
              </a:solidFill>
            </a:endParaRPr>
          </a:p>
        </p:txBody>
      </p:sp>
    </p:spTree>
    <p:extLst>
      <p:ext uri="{BB962C8B-B14F-4D97-AF65-F5344CB8AC3E}">
        <p14:creationId xmlns:p14="http://schemas.microsoft.com/office/powerpoint/2010/main" val="2685408691"/>
      </p:ext>
    </p:extLst>
  </p:cSld>
  <p:clrMapOvr>
    <a:masterClrMapping/>
  </p:clrMapOvr>
  <p:transition spd="slow">
    <p:cove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chor="ctr"/>
          <a:lstStyle/>
          <a:p>
            <a:pPr algn="r"/>
            <a:r>
              <a:rPr lang="es-ES" dirty="0"/>
              <a:t>Resumen del diseño del Modelo de Control Interno</a:t>
            </a:r>
          </a:p>
        </p:txBody>
      </p:sp>
      <p:sp>
        <p:nvSpPr>
          <p:cNvPr id="3" name="Marcador de fecha 2"/>
          <p:cNvSpPr>
            <a:spLocks noGrp="1"/>
          </p:cNvSpPr>
          <p:nvPr>
            <p:ph type="dt" sz="half" idx="10"/>
          </p:nvPr>
        </p:nvSpPr>
        <p:spPr/>
        <p:txBody>
          <a:bodyPr/>
          <a:lstStyle/>
          <a:p>
            <a:r>
              <a:rPr lang="es-ES"/>
              <a:t>INTERVENCIÓN GENERAL  DEL AYUNTAMIENTO DE MADRID</a:t>
            </a:r>
            <a:endParaRPr lang="es-ES" dirty="0"/>
          </a:p>
        </p:txBody>
      </p:sp>
      <p:sp>
        <p:nvSpPr>
          <p:cNvPr id="4" name="Marcador de pie de página 3"/>
          <p:cNvSpPr>
            <a:spLocks noGrp="1"/>
          </p:cNvSpPr>
          <p:nvPr>
            <p:ph type="ftr" sz="quarter" idx="11"/>
          </p:nvPr>
        </p:nvSpPr>
        <p:spPr/>
        <p:txBody>
          <a:bodyPr/>
          <a:lstStyle/>
          <a:p>
            <a:r>
              <a:rPr lang="es-ES"/>
              <a:t>Oficina de contabilidad y control financiero</a:t>
            </a:r>
            <a:endParaRPr lang="es-ES" dirty="0"/>
          </a:p>
        </p:txBody>
      </p:sp>
      <p:sp>
        <p:nvSpPr>
          <p:cNvPr id="5" name="Marcador de número de diapositiva 4"/>
          <p:cNvSpPr>
            <a:spLocks noGrp="1"/>
          </p:cNvSpPr>
          <p:nvPr>
            <p:ph type="sldNum" sz="quarter" idx="12"/>
          </p:nvPr>
        </p:nvSpPr>
        <p:spPr/>
        <p:txBody>
          <a:bodyPr/>
          <a:lstStyle/>
          <a:p>
            <a:fld id="{BB0596AE-C7F2-4D5E-8134-8FF7AC88A533}" type="slidenum">
              <a:rPr lang="es-ES" smtClean="0"/>
              <a:t>14</a:t>
            </a:fld>
            <a:endParaRPr lang="es-ES"/>
          </a:p>
        </p:txBody>
      </p:sp>
      <p:sp>
        <p:nvSpPr>
          <p:cNvPr id="6" name="Corchetes 5"/>
          <p:cNvSpPr/>
          <p:nvPr/>
        </p:nvSpPr>
        <p:spPr>
          <a:xfrm>
            <a:off x="1584608" y="2001399"/>
            <a:ext cx="988540" cy="597581"/>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r>
              <a:rPr lang="es-ES" sz="1200" dirty="0"/>
              <a:t>CONTROL PREVIO DE LEGALIDAD</a:t>
            </a:r>
          </a:p>
        </p:txBody>
      </p:sp>
      <p:sp>
        <p:nvSpPr>
          <p:cNvPr id="8" name="Rectángulo 7"/>
          <p:cNvSpPr/>
          <p:nvPr/>
        </p:nvSpPr>
        <p:spPr>
          <a:xfrm>
            <a:off x="2370687" y="2721167"/>
            <a:ext cx="2110438" cy="504580"/>
          </a:xfrm>
          <a:prstGeom prst="rect">
            <a:avLst/>
          </a:prstGeom>
          <a:ln>
            <a:solidFill>
              <a:schemeClr val="accent1"/>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s-ES" sz="1200" dirty="0"/>
              <a:t>Reforzado con el Control Permanente Concomitante</a:t>
            </a:r>
          </a:p>
        </p:txBody>
      </p:sp>
      <p:sp>
        <p:nvSpPr>
          <p:cNvPr id="9" name="Llamada con línea 2 (sin borde) 8"/>
          <p:cNvSpPr/>
          <p:nvPr/>
        </p:nvSpPr>
        <p:spPr>
          <a:xfrm>
            <a:off x="3361981" y="2059218"/>
            <a:ext cx="3564541" cy="278144"/>
          </a:xfrm>
          <a:prstGeom prst="callout2">
            <a:avLst>
              <a:gd name="adj1" fmla="val 45405"/>
              <a:gd name="adj2" fmla="val -2817"/>
              <a:gd name="adj3" fmla="val 45406"/>
              <a:gd name="adj4" fmla="val -16667"/>
              <a:gd name="adj5" fmla="val 229537"/>
              <a:gd name="adj6" fmla="val -16710"/>
            </a:avLst>
          </a:prstGeom>
          <a:ln>
            <a:prstDash val="sysDash"/>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s-ES" sz="1200" dirty="0"/>
              <a:t>Con extremos adicionales de legalidad y de gestión</a:t>
            </a:r>
          </a:p>
        </p:txBody>
      </p:sp>
      <p:cxnSp>
        <p:nvCxnSpPr>
          <p:cNvPr id="13" name="Conector recto de flecha 12"/>
          <p:cNvCxnSpPr>
            <a:endCxn id="8" idx="1"/>
          </p:cNvCxnSpPr>
          <p:nvPr/>
        </p:nvCxnSpPr>
        <p:spPr>
          <a:xfrm rot="16200000" flipH="1">
            <a:off x="2057056" y="2659825"/>
            <a:ext cx="319697" cy="307566"/>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Rectángulo 13"/>
          <p:cNvSpPr/>
          <p:nvPr/>
        </p:nvSpPr>
        <p:spPr>
          <a:xfrm>
            <a:off x="4876542" y="2710805"/>
            <a:ext cx="3163330" cy="514942"/>
          </a:xfrm>
          <a:prstGeom prst="rect">
            <a:avLst/>
          </a:prstGeom>
          <a:solidFill>
            <a:schemeClr val="bg1">
              <a:lumMod val="95000"/>
            </a:schemeClr>
          </a:solidFill>
          <a:ln>
            <a:solidFill>
              <a:schemeClr val="bg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marL="171450" indent="-171450">
              <a:buFont typeface="Wingdings" panose="05000000000000000000" pitchFamily="2" charset="2"/>
              <a:buChar char="§"/>
            </a:pPr>
            <a:r>
              <a:rPr lang="es-ES" sz="1100" dirty="0"/>
              <a:t>Preparación del Plan anual de control financiero</a:t>
            </a:r>
          </a:p>
          <a:p>
            <a:pPr marL="171450" indent="-171450">
              <a:buFont typeface="Wingdings" panose="05000000000000000000" pitchFamily="2" charset="2"/>
              <a:buChar char="§"/>
            </a:pPr>
            <a:r>
              <a:rPr lang="es-ES" sz="1100" dirty="0"/>
              <a:t>Actuación inmediata sobre riesgos detectados</a:t>
            </a:r>
          </a:p>
        </p:txBody>
      </p:sp>
      <p:cxnSp>
        <p:nvCxnSpPr>
          <p:cNvPr id="16" name="Conector recto de flecha 15"/>
          <p:cNvCxnSpPr>
            <a:stCxn id="8" idx="3"/>
            <a:endCxn id="14" idx="1"/>
          </p:cNvCxnSpPr>
          <p:nvPr/>
        </p:nvCxnSpPr>
        <p:spPr>
          <a:xfrm flipV="1">
            <a:off x="4481125" y="2968276"/>
            <a:ext cx="395417" cy="51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3" name="CuadroTexto 22"/>
          <p:cNvSpPr txBox="1"/>
          <p:nvPr/>
        </p:nvSpPr>
        <p:spPr>
          <a:xfrm>
            <a:off x="1559899" y="3316671"/>
            <a:ext cx="6488973" cy="815608"/>
          </a:xfrm>
          <a:prstGeom prst="rect">
            <a:avLst/>
          </a:prstGeom>
          <a:solidFill>
            <a:schemeClr val="bg2"/>
          </a:solidFill>
        </p:spPr>
        <p:txBody>
          <a:bodyPr wrap="square" rtlCol="0" anchor="ctr">
            <a:spAutoFit/>
          </a:bodyPr>
          <a:lstStyle/>
          <a:p>
            <a:r>
              <a:rPr lang="es-ES" sz="1400" dirty="0"/>
              <a:t>BI-</a:t>
            </a:r>
            <a:r>
              <a:rPr lang="es-ES" sz="1400" dirty="0" err="1"/>
              <a:t>Analytics</a:t>
            </a:r>
            <a:r>
              <a:rPr lang="es-ES" sz="1400" dirty="0"/>
              <a:t>:</a:t>
            </a:r>
          </a:p>
          <a:p>
            <a:pPr marL="285750" indent="-285750">
              <a:buFont typeface="Wingdings" panose="05000000000000000000" pitchFamily="2" charset="2"/>
              <a:buChar char="§"/>
            </a:pPr>
            <a:r>
              <a:rPr lang="es-ES" sz="1100" dirty="0"/>
              <a:t>Contratación menor</a:t>
            </a:r>
          </a:p>
          <a:p>
            <a:pPr marL="285750" indent="-285750">
              <a:buFont typeface="Wingdings" panose="05000000000000000000" pitchFamily="2" charset="2"/>
              <a:buChar char="§"/>
            </a:pPr>
            <a:r>
              <a:rPr lang="es-ES" sz="1100" dirty="0"/>
              <a:t>Anticipos de caja fija</a:t>
            </a:r>
          </a:p>
          <a:p>
            <a:pPr marL="285750" indent="-285750">
              <a:buFont typeface="Wingdings" panose="05000000000000000000" pitchFamily="2" charset="2"/>
              <a:buChar char="§"/>
            </a:pPr>
            <a:r>
              <a:rPr lang="es-ES" sz="1100" dirty="0"/>
              <a:t>Ingresos/DVI</a:t>
            </a:r>
          </a:p>
        </p:txBody>
      </p:sp>
      <p:sp>
        <p:nvSpPr>
          <p:cNvPr id="24" name="Cerrar llave 23"/>
          <p:cNvSpPr/>
          <p:nvPr/>
        </p:nvSpPr>
        <p:spPr>
          <a:xfrm>
            <a:off x="8184544" y="2051221"/>
            <a:ext cx="57659" cy="2177347"/>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25" name="CuadroTexto 24"/>
          <p:cNvSpPr txBox="1"/>
          <p:nvPr/>
        </p:nvSpPr>
        <p:spPr>
          <a:xfrm>
            <a:off x="8413774" y="2624263"/>
            <a:ext cx="1130932" cy="830997"/>
          </a:xfrm>
          <a:prstGeom prst="rect">
            <a:avLst/>
          </a:prstGeom>
          <a:noFill/>
        </p:spPr>
        <p:txBody>
          <a:bodyPr wrap="square" rtlCol="0">
            <a:spAutoFit/>
          </a:bodyPr>
          <a:lstStyle/>
          <a:p>
            <a:pPr algn="ctr"/>
            <a:r>
              <a:rPr lang="es-ES" sz="1200" b="1" dirty="0">
                <a:solidFill>
                  <a:srgbClr val="FF0000"/>
                </a:solidFill>
              </a:rPr>
              <a:t>Control Permanente a través de Auditoría</a:t>
            </a:r>
          </a:p>
        </p:txBody>
      </p:sp>
      <p:sp>
        <p:nvSpPr>
          <p:cNvPr id="37" name="Corchetes 36"/>
          <p:cNvSpPr/>
          <p:nvPr/>
        </p:nvSpPr>
        <p:spPr>
          <a:xfrm>
            <a:off x="1584608" y="4451105"/>
            <a:ext cx="988540" cy="597581"/>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r>
              <a:rPr lang="es-ES" sz="1200" dirty="0"/>
              <a:t>AUDITORÍA PÚBLICA</a:t>
            </a:r>
          </a:p>
        </p:txBody>
      </p:sp>
      <p:sp>
        <p:nvSpPr>
          <p:cNvPr id="38" name="Rectángulo 37"/>
          <p:cNvSpPr/>
          <p:nvPr/>
        </p:nvSpPr>
        <p:spPr>
          <a:xfrm>
            <a:off x="2404395" y="5297501"/>
            <a:ext cx="1574481" cy="53373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marL="285750" indent="-285750">
              <a:buFont typeface="Wingdings" panose="05000000000000000000" pitchFamily="2" charset="2"/>
              <a:buChar char="§"/>
            </a:pPr>
            <a:r>
              <a:rPr lang="es-ES" sz="1200" dirty="0"/>
              <a:t>De cumplimento </a:t>
            </a:r>
          </a:p>
          <a:p>
            <a:pPr marL="285750" indent="-285750">
              <a:buFont typeface="Wingdings" panose="05000000000000000000" pitchFamily="2" charset="2"/>
              <a:buChar char="§"/>
            </a:pPr>
            <a:r>
              <a:rPr lang="es-ES" sz="1200" dirty="0"/>
              <a:t>Operativas</a:t>
            </a:r>
          </a:p>
        </p:txBody>
      </p:sp>
      <p:cxnSp>
        <p:nvCxnSpPr>
          <p:cNvPr id="39" name="Conector recto de flecha 12"/>
          <p:cNvCxnSpPr>
            <a:endCxn id="38" idx="1"/>
          </p:cNvCxnSpPr>
          <p:nvPr/>
        </p:nvCxnSpPr>
        <p:spPr>
          <a:xfrm rot="16200000" flipH="1">
            <a:off x="1941646" y="5101619"/>
            <a:ext cx="531635" cy="393863"/>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40" name="Cerrar llave 39"/>
          <p:cNvSpPr/>
          <p:nvPr/>
        </p:nvSpPr>
        <p:spPr>
          <a:xfrm>
            <a:off x="8198575" y="4475074"/>
            <a:ext cx="79527" cy="1539044"/>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41" name="CuadroTexto 40"/>
          <p:cNvSpPr txBox="1"/>
          <p:nvPr/>
        </p:nvSpPr>
        <p:spPr>
          <a:xfrm>
            <a:off x="8387106" y="5032733"/>
            <a:ext cx="1128424" cy="461665"/>
          </a:xfrm>
          <a:prstGeom prst="rect">
            <a:avLst/>
          </a:prstGeom>
          <a:noFill/>
        </p:spPr>
        <p:txBody>
          <a:bodyPr wrap="square" rtlCol="0">
            <a:spAutoFit/>
          </a:bodyPr>
          <a:lstStyle/>
          <a:p>
            <a:pPr algn="ctr"/>
            <a:r>
              <a:rPr lang="es-ES" sz="1200" b="1" dirty="0">
                <a:solidFill>
                  <a:srgbClr val="FF0000"/>
                </a:solidFill>
              </a:rPr>
              <a:t>Auditoría Pública</a:t>
            </a:r>
          </a:p>
        </p:txBody>
      </p:sp>
      <p:sp>
        <p:nvSpPr>
          <p:cNvPr id="42" name="Rectángulo 41"/>
          <p:cNvSpPr/>
          <p:nvPr/>
        </p:nvSpPr>
        <p:spPr>
          <a:xfrm>
            <a:off x="4020065" y="5297502"/>
            <a:ext cx="3023286" cy="533736"/>
          </a:xfrm>
          <a:prstGeom prst="rect">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200" dirty="0">
                <a:solidFill>
                  <a:schemeClr val="tx1"/>
                </a:solidFill>
              </a:rPr>
              <a:t>Sobre objetivos de auditoría </a:t>
            </a:r>
            <a:r>
              <a:rPr lang="es-ES" sz="1200" i="1" dirty="0" err="1">
                <a:solidFill>
                  <a:schemeClr val="tx1"/>
                </a:solidFill>
              </a:rPr>
              <a:t>sectorializados</a:t>
            </a:r>
            <a:r>
              <a:rPr lang="es-ES" sz="1200" dirty="0">
                <a:solidFill>
                  <a:schemeClr val="tx1"/>
                </a:solidFill>
              </a:rPr>
              <a:t> </a:t>
            </a:r>
          </a:p>
        </p:txBody>
      </p:sp>
      <p:sp>
        <p:nvSpPr>
          <p:cNvPr id="43" name="Rectángulo 42"/>
          <p:cNvSpPr/>
          <p:nvPr/>
        </p:nvSpPr>
        <p:spPr>
          <a:xfrm>
            <a:off x="906661" y="2001400"/>
            <a:ext cx="554878" cy="2130879"/>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s-ES" dirty="0"/>
              <a:t>Ayuntamiento, OO.AA. y consorcio</a:t>
            </a:r>
          </a:p>
        </p:txBody>
      </p:sp>
      <p:sp>
        <p:nvSpPr>
          <p:cNvPr id="44" name="Rectángulo 43"/>
          <p:cNvSpPr/>
          <p:nvPr/>
        </p:nvSpPr>
        <p:spPr>
          <a:xfrm>
            <a:off x="906661" y="5222789"/>
            <a:ext cx="554878" cy="608447"/>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s-ES" sz="1400" dirty="0"/>
              <a:t>SS.MM</a:t>
            </a:r>
          </a:p>
        </p:txBody>
      </p:sp>
      <p:sp>
        <p:nvSpPr>
          <p:cNvPr id="45" name="Rectángulo 44"/>
          <p:cNvSpPr/>
          <p:nvPr/>
        </p:nvSpPr>
        <p:spPr>
          <a:xfrm>
            <a:off x="9184017" y="3950050"/>
            <a:ext cx="1120346" cy="55703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s-ES" dirty="0"/>
              <a:t>PACF</a:t>
            </a:r>
          </a:p>
        </p:txBody>
      </p:sp>
      <p:cxnSp>
        <p:nvCxnSpPr>
          <p:cNvPr id="47" name="Conector recto de flecha 46"/>
          <p:cNvCxnSpPr>
            <a:stCxn id="25" idx="2"/>
            <a:endCxn id="45" idx="1"/>
          </p:cNvCxnSpPr>
          <p:nvPr/>
        </p:nvCxnSpPr>
        <p:spPr>
          <a:xfrm>
            <a:off x="8979240" y="3455260"/>
            <a:ext cx="204777" cy="77330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9" name="Conector recto de flecha 48"/>
          <p:cNvCxnSpPr>
            <a:stCxn id="41" idx="0"/>
            <a:endCxn id="45" idx="1"/>
          </p:cNvCxnSpPr>
          <p:nvPr/>
        </p:nvCxnSpPr>
        <p:spPr>
          <a:xfrm flipV="1">
            <a:off x="8951318" y="4228569"/>
            <a:ext cx="232699" cy="8041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2" name="Cerrar llave 51"/>
          <p:cNvSpPr/>
          <p:nvPr/>
        </p:nvSpPr>
        <p:spPr>
          <a:xfrm>
            <a:off x="10304363" y="1935891"/>
            <a:ext cx="252107" cy="4193059"/>
          </a:xfrm>
          <a:prstGeom prst="rightBrace">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53" name="CuadroTexto 52"/>
          <p:cNvSpPr txBox="1"/>
          <p:nvPr/>
        </p:nvSpPr>
        <p:spPr>
          <a:xfrm>
            <a:off x="10541396" y="2439596"/>
            <a:ext cx="956888" cy="1200329"/>
          </a:xfrm>
          <a:prstGeom prst="rect">
            <a:avLst/>
          </a:prstGeom>
          <a:solidFill>
            <a:schemeClr val="bg1">
              <a:lumMod val="95000"/>
            </a:schemeClr>
          </a:solidFill>
        </p:spPr>
        <p:txBody>
          <a:bodyPr wrap="square" rtlCol="0">
            <a:spAutoFit/>
          </a:bodyPr>
          <a:lstStyle/>
          <a:p>
            <a:pPr algn="ctr"/>
            <a:r>
              <a:rPr lang="es-ES" sz="1200" dirty="0"/>
              <a:t>Informe resumen anual de actuaciones de control interno</a:t>
            </a:r>
          </a:p>
        </p:txBody>
      </p:sp>
      <p:sp>
        <p:nvSpPr>
          <p:cNvPr id="54" name="CuadroTexto 53"/>
          <p:cNvSpPr txBox="1"/>
          <p:nvPr/>
        </p:nvSpPr>
        <p:spPr>
          <a:xfrm>
            <a:off x="10555071" y="5013763"/>
            <a:ext cx="944612" cy="461665"/>
          </a:xfrm>
          <a:prstGeom prst="rect">
            <a:avLst/>
          </a:prstGeom>
          <a:solidFill>
            <a:schemeClr val="bg1">
              <a:lumMod val="95000"/>
            </a:schemeClr>
          </a:solidFill>
        </p:spPr>
        <p:txBody>
          <a:bodyPr wrap="square" rtlCol="0">
            <a:spAutoFit/>
          </a:bodyPr>
          <a:lstStyle/>
          <a:p>
            <a:pPr algn="ctr"/>
            <a:r>
              <a:rPr lang="es-ES" sz="1200" dirty="0"/>
              <a:t>Plan de acción</a:t>
            </a:r>
          </a:p>
        </p:txBody>
      </p:sp>
      <p:cxnSp>
        <p:nvCxnSpPr>
          <p:cNvPr id="56" name="Conector recto 55"/>
          <p:cNvCxnSpPr>
            <a:stCxn id="53" idx="2"/>
            <a:endCxn id="54" idx="0"/>
          </p:cNvCxnSpPr>
          <p:nvPr/>
        </p:nvCxnSpPr>
        <p:spPr>
          <a:xfrm>
            <a:off x="11019840" y="3639925"/>
            <a:ext cx="7537" cy="1373838"/>
          </a:xfrm>
          <a:prstGeom prst="line">
            <a:avLst/>
          </a:prstGeom>
          <a:ln>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18" name="Rectángulo 17"/>
          <p:cNvSpPr/>
          <p:nvPr/>
        </p:nvSpPr>
        <p:spPr>
          <a:xfrm>
            <a:off x="2648872" y="4512538"/>
            <a:ext cx="5182100" cy="476206"/>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t>Auditoría de cuentas de OO.AA. y Consorcio</a:t>
            </a:r>
          </a:p>
        </p:txBody>
      </p:sp>
      <p:sp>
        <p:nvSpPr>
          <p:cNvPr id="7" name="Rectángulo 6"/>
          <p:cNvSpPr/>
          <p:nvPr/>
        </p:nvSpPr>
        <p:spPr>
          <a:xfrm>
            <a:off x="4955856" y="2529604"/>
            <a:ext cx="1013512" cy="2440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200" dirty="0"/>
              <a:t>Finalidades</a:t>
            </a:r>
          </a:p>
        </p:txBody>
      </p:sp>
      <p:sp>
        <p:nvSpPr>
          <p:cNvPr id="10" name="Rectángulo 9"/>
          <p:cNvSpPr/>
          <p:nvPr/>
        </p:nvSpPr>
        <p:spPr>
          <a:xfrm>
            <a:off x="3196281" y="3455260"/>
            <a:ext cx="4712043" cy="58128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t>Análisis para evaluación de riesgos</a:t>
            </a:r>
          </a:p>
        </p:txBody>
      </p:sp>
    </p:spTree>
    <p:extLst>
      <p:ext uri="{BB962C8B-B14F-4D97-AF65-F5344CB8AC3E}">
        <p14:creationId xmlns:p14="http://schemas.microsoft.com/office/powerpoint/2010/main" val="1251556995"/>
      </p:ext>
    </p:extLst>
  </p:cSld>
  <p:clrMapOvr>
    <a:masterClrMapping/>
  </p:clrMapOvr>
  <p:transition spd="slow">
    <p:cove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chor="ctr"/>
          <a:lstStyle/>
          <a:p>
            <a:pPr algn="r"/>
            <a:r>
              <a:rPr lang="es-ES" dirty="0"/>
              <a:t>Diseño organizativo</a:t>
            </a:r>
          </a:p>
        </p:txBody>
      </p:sp>
      <p:sp>
        <p:nvSpPr>
          <p:cNvPr id="3" name="Marcador de fecha 2"/>
          <p:cNvSpPr>
            <a:spLocks noGrp="1"/>
          </p:cNvSpPr>
          <p:nvPr>
            <p:ph type="dt" sz="half" idx="10"/>
          </p:nvPr>
        </p:nvSpPr>
        <p:spPr/>
        <p:txBody>
          <a:bodyPr/>
          <a:lstStyle/>
          <a:p>
            <a:r>
              <a:rPr lang="es-ES"/>
              <a:t>INTERVENCIÓN GENERAL  DEL AYUNTAMIENTO DE MADRID</a:t>
            </a:r>
            <a:endParaRPr lang="es-ES" dirty="0"/>
          </a:p>
        </p:txBody>
      </p:sp>
      <p:sp>
        <p:nvSpPr>
          <p:cNvPr id="4" name="Marcador de pie de página 3"/>
          <p:cNvSpPr>
            <a:spLocks noGrp="1"/>
          </p:cNvSpPr>
          <p:nvPr>
            <p:ph type="ftr" sz="quarter" idx="11"/>
          </p:nvPr>
        </p:nvSpPr>
        <p:spPr/>
        <p:txBody>
          <a:bodyPr/>
          <a:lstStyle/>
          <a:p>
            <a:r>
              <a:rPr lang="es-ES"/>
              <a:t>Oficina de contabilidad y control financiero</a:t>
            </a:r>
            <a:endParaRPr lang="es-ES" dirty="0"/>
          </a:p>
        </p:txBody>
      </p:sp>
      <p:sp>
        <p:nvSpPr>
          <p:cNvPr id="5" name="Marcador de número de diapositiva 4"/>
          <p:cNvSpPr>
            <a:spLocks noGrp="1"/>
          </p:cNvSpPr>
          <p:nvPr>
            <p:ph type="sldNum" sz="quarter" idx="12"/>
          </p:nvPr>
        </p:nvSpPr>
        <p:spPr/>
        <p:txBody>
          <a:bodyPr/>
          <a:lstStyle/>
          <a:p>
            <a:fld id="{BB0596AE-C7F2-4D5E-8134-8FF7AC88A533}" type="slidenum">
              <a:rPr lang="es-ES" smtClean="0"/>
              <a:t>15</a:t>
            </a:fld>
            <a:endParaRPr lang="es-ES"/>
          </a:p>
        </p:txBody>
      </p:sp>
      <p:graphicFrame>
        <p:nvGraphicFramePr>
          <p:cNvPr id="6" name="Diagrama 5"/>
          <p:cNvGraphicFramePr/>
          <p:nvPr>
            <p:extLst>
              <p:ext uri="{D42A27DB-BD31-4B8C-83A1-F6EECF244321}">
                <p14:modId xmlns:p14="http://schemas.microsoft.com/office/powerpoint/2010/main" val="221596179"/>
              </p:ext>
            </p:extLst>
          </p:nvPr>
        </p:nvGraphicFramePr>
        <p:xfrm>
          <a:off x="348584" y="1854315"/>
          <a:ext cx="3482012" cy="42899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Diagrama 6"/>
          <p:cNvGraphicFramePr/>
          <p:nvPr>
            <p:extLst>
              <p:ext uri="{D42A27DB-BD31-4B8C-83A1-F6EECF244321}">
                <p14:modId xmlns:p14="http://schemas.microsoft.com/office/powerpoint/2010/main" val="3284599368"/>
              </p:ext>
            </p:extLst>
          </p:nvPr>
        </p:nvGraphicFramePr>
        <p:xfrm>
          <a:off x="4021205" y="1845276"/>
          <a:ext cx="7700774" cy="432625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688139528"/>
      </p:ext>
    </p:extLst>
  </p:cSld>
  <p:clrMapOvr>
    <a:masterClrMapping/>
  </p:clrMapOvr>
  <p:transition spd="slow">
    <p:cove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Características del nuevo Modelo de Control Interno</a:t>
            </a:r>
          </a:p>
        </p:txBody>
      </p:sp>
      <p:graphicFrame>
        <p:nvGraphicFramePr>
          <p:cNvPr id="8" name="Marcador de contenido 7"/>
          <p:cNvGraphicFramePr>
            <a:graphicFrameLocks noGrp="1"/>
          </p:cNvGraphicFramePr>
          <p:nvPr>
            <p:ph idx="1"/>
            <p:extLst>
              <p:ext uri="{D42A27DB-BD31-4B8C-83A1-F6EECF244321}">
                <p14:modId xmlns:p14="http://schemas.microsoft.com/office/powerpoint/2010/main" val="1311651461"/>
              </p:ext>
            </p:extLst>
          </p:nvPr>
        </p:nvGraphicFramePr>
        <p:xfrm>
          <a:off x="4391697" y="140043"/>
          <a:ext cx="5508761" cy="53957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Marcador de texto 3"/>
          <p:cNvSpPr>
            <a:spLocks noGrp="1"/>
          </p:cNvSpPr>
          <p:nvPr>
            <p:ph type="body" sz="half" idx="2"/>
          </p:nvPr>
        </p:nvSpPr>
        <p:spPr/>
        <p:txBody>
          <a:bodyPr/>
          <a:lstStyle/>
          <a:p>
            <a:endParaRPr lang="es-ES" dirty="0"/>
          </a:p>
        </p:txBody>
      </p:sp>
      <p:sp>
        <p:nvSpPr>
          <p:cNvPr id="5" name="Marcador de fecha 4"/>
          <p:cNvSpPr>
            <a:spLocks noGrp="1"/>
          </p:cNvSpPr>
          <p:nvPr>
            <p:ph type="dt" sz="half" idx="10"/>
          </p:nvPr>
        </p:nvSpPr>
        <p:spPr/>
        <p:txBody>
          <a:bodyPr/>
          <a:lstStyle/>
          <a:p>
            <a:r>
              <a:rPr lang="es-ES"/>
              <a:t>INTERVENCIÓN GENERAL  DEL AYUNTAMIENTO DE MADRID</a:t>
            </a:r>
            <a:endParaRPr lang="es-ES" dirty="0"/>
          </a:p>
        </p:txBody>
      </p:sp>
      <p:sp>
        <p:nvSpPr>
          <p:cNvPr id="6" name="Marcador de pie de página 5"/>
          <p:cNvSpPr>
            <a:spLocks noGrp="1"/>
          </p:cNvSpPr>
          <p:nvPr>
            <p:ph type="ftr" sz="quarter" idx="11"/>
          </p:nvPr>
        </p:nvSpPr>
        <p:spPr/>
        <p:txBody>
          <a:bodyPr/>
          <a:lstStyle/>
          <a:p>
            <a:r>
              <a:rPr lang="es-ES"/>
              <a:t>Oficina de contabilidad y control financiero</a:t>
            </a:r>
            <a:endParaRPr lang="es-ES" dirty="0"/>
          </a:p>
        </p:txBody>
      </p:sp>
      <p:sp>
        <p:nvSpPr>
          <p:cNvPr id="7" name="Marcador de número de diapositiva 6"/>
          <p:cNvSpPr>
            <a:spLocks noGrp="1"/>
          </p:cNvSpPr>
          <p:nvPr>
            <p:ph type="sldNum" sz="quarter" idx="12"/>
          </p:nvPr>
        </p:nvSpPr>
        <p:spPr/>
        <p:txBody>
          <a:bodyPr/>
          <a:lstStyle/>
          <a:p>
            <a:fld id="{BB0596AE-C7F2-4D5E-8134-8FF7AC88A533}" type="slidenum">
              <a:rPr lang="es-ES" smtClean="0"/>
              <a:t>2</a:t>
            </a:fld>
            <a:endParaRPr lang="es-ES"/>
          </a:p>
        </p:txBody>
      </p:sp>
      <p:graphicFrame>
        <p:nvGraphicFramePr>
          <p:cNvPr id="12" name="Marcador de contenido 6"/>
          <p:cNvGraphicFramePr>
            <a:graphicFrameLocks/>
          </p:cNvGraphicFramePr>
          <p:nvPr>
            <p:extLst>
              <p:ext uri="{D42A27DB-BD31-4B8C-83A1-F6EECF244321}">
                <p14:modId xmlns:p14="http://schemas.microsoft.com/office/powerpoint/2010/main" val="620769672"/>
              </p:ext>
            </p:extLst>
          </p:nvPr>
        </p:nvGraphicFramePr>
        <p:xfrm>
          <a:off x="9135762" y="82377"/>
          <a:ext cx="3204519" cy="290795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3" name="Rectángulo redondeado 2"/>
          <p:cNvSpPr/>
          <p:nvPr/>
        </p:nvSpPr>
        <p:spPr>
          <a:xfrm>
            <a:off x="4800600" y="5461687"/>
            <a:ext cx="6493476" cy="840259"/>
          </a:xfrm>
          <a:prstGeom prst="round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sz="1400" b="1" dirty="0"/>
              <a:t>Transparencia</a:t>
            </a:r>
          </a:p>
          <a:p>
            <a:pPr marL="285750" indent="-285750" algn="just">
              <a:buFont typeface="Arial" panose="020B0604020202020204" pitchFamily="34" charset="0"/>
              <a:buChar char="•"/>
            </a:pPr>
            <a:r>
              <a:rPr lang="es-ES" sz="1400" dirty="0"/>
              <a:t>Publicidad activa de los resultados del control interno</a:t>
            </a:r>
          </a:p>
          <a:p>
            <a:pPr marL="285750" indent="-285750" algn="just">
              <a:buFont typeface="Arial" panose="020B0604020202020204" pitchFamily="34" charset="0"/>
              <a:buChar char="•"/>
            </a:pPr>
            <a:r>
              <a:rPr lang="es-ES" sz="1400" dirty="0"/>
              <a:t>Simplicidad</a:t>
            </a:r>
          </a:p>
        </p:txBody>
      </p:sp>
    </p:spTree>
    <p:extLst>
      <p:ext uri="{BB962C8B-B14F-4D97-AF65-F5344CB8AC3E}">
        <p14:creationId xmlns:p14="http://schemas.microsoft.com/office/powerpoint/2010/main" val="2610386194"/>
      </p:ext>
    </p:extLst>
  </p:cSld>
  <p:clrMapOvr>
    <a:masterClrMapping/>
  </p:clrMapOvr>
  <p:transition spd="slow">
    <p:cove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r"/>
            <a:r>
              <a:rPr lang="es-ES" dirty="0"/>
              <a:t>Actuaciones del Plan IGAM 2017/2018</a:t>
            </a:r>
          </a:p>
        </p:txBody>
      </p:sp>
      <p:graphicFrame>
        <p:nvGraphicFramePr>
          <p:cNvPr id="8" name="Marcador de contenido 7"/>
          <p:cNvGraphicFramePr>
            <a:graphicFrameLocks noGrp="1"/>
          </p:cNvGraphicFramePr>
          <p:nvPr>
            <p:ph idx="1"/>
            <p:extLst>
              <p:ext uri="{D42A27DB-BD31-4B8C-83A1-F6EECF244321}">
                <p14:modId xmlns:p14="http://schemas.microsoft.com/office/powerpoint/2010/main" val="3755052159"/>
              </p:ext>
            </p:extLst>
          </p:nvPr>
        </p:nvGraphicFramePr>
        <p:xfrm>
          <a:off x="1096964" y="1846263"/>
          <a:ext cx="5987578" cy="41920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Marcador de fecha 4"/>
          <p:cNvSpPr>
            <a:spLocks noGrp="1"/>
          </p:cNvSpPr>
          <p:nvPr>
            <p:ph type="dt" sz="half" idx="10"/>
          </p:nvPr>
        </p:nvSpPr>
        <p:spPr/>
        <p:txBody>
          <a:bodyPr/>
          <a:lstStyle/>
          <a:p>
            <a:r>
              <a:rPr lang="es-ES"/>
              <a:t>INTERVENCIÓN GENERAL  DEL AYUNTAMIENTO DE MADRID</a:t>
            </a:r>
            <a:endParaRPr lang="es-ES" dirty="0"/>
          </a:p>
        </p:txBody>
      </p:sp>
      <p:sp>
        <p:nvSpPr>
          <p:cNvPr id="6" name="Marcador de pie de página 5"/>
          <p:cNvSpPr>
            <a:spLocks noGrp="1"/>
          </p:cNvSpPr>
          <p:nvPr>
            <p:ph type="ftr" sz="quarter" idx="11"/>
          </p:nvPr>
        </p:nvSpPr>
        <p:spPr/>
        <p:txBody>
          <a:bodyPr/>
          <a:lstStyle/>
          <a:p>
            <a:r>
              <a:rPr lang="es-ES"/>
              <a:t>Oficina de contabilidad y control financiero</a:t>
            </a:r>
            <a:endParaRPr lang="es-ES" dirty="0"/>
          </a:p>
        </p:txBody>
      </p:sp>
      <p:sp>
        <p:nvSpPr>
          <p:cNvPr id="7" name="Marcador de número de diapositiva 6"/>
          <p:cNvSpPr>
            <a:spLocks noGrp="1"/>
          </p:cNvSpPr>
          <p:nvPr>
            <p:ph type="sldNum" sz="quarter" idx="12"/>
          </p:nvPr>
        </p:nvSpPr>
        <p:spPr/>
        <p:txBody>
          <a:bodyPr/>
          <a:lstStyle/>
          <a:p>
            <a:fld id="{BB0596AE-C7F2-4D5E-8134-8FF7AC88A533}" type="slidenum">
              <a:rPr lang="es-ES" smtClean="0"/>
              <a:t>3</a:t>
            </a:fld>
            <a:endParaRPr lang="es-ES"/>
          </a:p>
        </p:txBody>
      </p:sp>
      <p:graphicFrame>
        <p:nvGraphicFramePr>
          <p:cNvPr id="9" name="Diagrama 8"/>
          <p:cNvGraphicFramePr/>
          <p:nvPr>
            <p:extLst>
              <p:ext uri="{D42A27DB-BD31-4B8C-83A1-F6EECF244321}">
                <p14:modId xmlns:p14="http://schemas.microsoft.com/office/powerpoint/2010/main" val="2001821014"/>
              </p:ext>
            </p:extLst>
          </p:nvPr>
        </p:nvGraphicFramePr>
        <p:xfrm>
          <a:off x="7414054" y="1861751"/>
          <a:ext cx="3978876" cy="409420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241840175"/>
      </p:ext>
    </p:extLst>
  </p:cSld>
  <p:clrMapOvr>
    <a:masterClrMapping/>
  </p:clrMapOvr>
  <p:transition spd="slow">
    <p:cove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p:cNvSpPr>
            <a:spLocks noGrp="1"/>
          </p:cNvSpPr>
          <p:nvPr>
            <p:ph type="title"/>
          </p:nvPr>
        </p:nvSpPr>
        <p:spPr/>
        <p:txBody>
          <a:bodyPr anchor="ctr"/>
          <a:lstStyle/>
          <a:p>
            <a:pPr algn="r"/>
            <a:r>
              <a:rPr lang="es-ES" dirty="0"/>
              <a:t>Ámbito subjetivo</a:t>
            </a:r>
          </a:p>
        </p:txBody>
      </p:sp>
      <p:sp>
        <p:nvSpPr>
          <p:cNvPr id="4" name="Marcador de fecha 3"/>
          <p:cNvSpPr>
            <a:spLocks noGrp="1"/>
          </p:cNvSpPr>
          <p:nvPr>
            <p:ph type="dt" sz="half" idx="10"/>
          </p:nvPr>
        </p:nvSpPr>
        <p:spPr/>
        <p:txBody>
          <a:bodyPr/>
          <a:lstStyle/>
          <a:p>
            <a:r>
              <a:rPr lang="es-ES"/>
              <a:t>INTERVENCIÓN GENERAL  DEL AYUNTAMIENTO DE MADRID</a:t>
            </a:r>
            <a:endParaRPr lang="es-ES" dirty="0"/>
          </a:p>
        </p:txBody>
      </p:sp>
      <p:sp>
        <p:nvSpPr>
          <p:cNvPr id="5" name="Marcador de pie de página 4"/>
          <p:cNvSpPr>
            <a:spLocks noGrp="1"/>
          </p:cNvSpPr>
          <p:nvPr>
            <p:ph type="ftr" sz="quarter" idx="11"/>
          </p:nvPr>
        </p:nvSpPr>
        <p:spPr/>
        <p:txBody>
          <a:bodyPr/>
          <a:lstStyle/>
          <a:p>
            <a:r>
              <a:rPr lang="es-ES"/>
              <a:t>Oficina de contabilidad y control financiero</a:t>
            </a:r>
            <a:endParaRPr lang="es-ES" dirty="0"/>
          </a:p>
        </p:txBody>
      </p:sp>
      <p:sp>
        <p:nvSpPr>
          <p:cNvPr id="6" name="Marcador de número de diapositiva 5"/>
          <p:cNvSpPr>
            <a:spLocks noGrp="1"/>
          </p:cNvSpPr>
          <p:nvPr>
            <p:ph type="sldNum" sz="quarter" idx="12"/>
          </p:nvPr>
        </p:nvSpPr>
        <p:spPr/>
        <p:txBody>
          <a:bodyPr/>
          <a:lstStyle/>
          <a:p>
            <a:fld id="{BB0596AE-C7F2-4D5E-8134-8FF7AC88A533}" type="slidenum">
              <a:rPr lang="es-ES" smtClean="0"/>
              <a:t>4</a:t>
            </a:fld>
            <a:endParaRPr lang="es-ES"/>
          </a:p>
        </p:txBody>
      </p:sp>
      <p:graphicFrame>
        <p:nvGraphicFramePr>
          <p:cNvPr id="9" name="Marcador de contenido 8"/>
          <p:cNvGraphicFramePr>
            <a:graphicFrameLocks noGrp="1"/>
          </p:cNvGraphicFramePr>
          <p:nvPr>
            <p:ph idx="1"/>
            <p:extLst>
              <p:ext uri="{D42A27DB-BD31-4B8C-83A1-F6EECF244321}">
                <p14:modId xmlns:p14="http://schemas.microsoft.com/office/powerpoint/2010/main" val="2887453373"/>
              </p:ext>
            </p:extLst>
          </p:nvPr>
        </p:nvGraphicFramePr>
        <p:xfrm>
          <a:off x="1096964" y="1978069"/>
          <a:ext cx="10115519" cy="412616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CuadroTexto 1"/>
          <p:cNvSpPr txBox="1"/>
          <p:nvPr/>
        </p:nvSpPr>
        <p:spPr>
          <a:xfrm>
            <a:off x="1375719" y="1878227"/>
            <a:ext cx="2310466" cy="646331"/>
          </a:xfrm>
          <a:prstGeom prst="rect">
            <a:avLst/>
          </a:prstGeom>
          <a:solidFill>
            <a:srgbClr val="FFC000"/>
          </a:solidFill>
        </p:spPr>
        <p:txBody>
          <a:bodyPr wrap="square" rtlCol="0">
            <a:spAutoFit/>
          </a:bodyPr>
          <a:lstStyle/>
          <a:p>
            <a:r>
              <a:rPr lang="es-ES" b="1" dirty="0"/>
              <a:t>Control sobre todos los entes municipales</a:t>
            </a:r>
          </a:p>
        </p:txBody>
      </p:sp>
    </p:spTree>
    <p:extLst>
      <p:ext uri="{BB962C8B-B14F-4D97-AF65-F5344CB8AC3E}">
        <p14:creationId xmlns:p14="http://schemas.microsoft.com/office/powerpoint/2010/main" val="790432282"/>
      </p:ext>
    </p:extLst>
  </p:cSld>
  <p:clrMapOvr>
    <a:masterClrMapping/>
  </p:clrMapOvr>
  <p:transition spd="slow">
    <p:cove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chor="t"/>
          <a:lstStyle/>
          <a:p>
            <a:pPr algn="r"/>
            <a:r>
              <a:rPr lang="es-ES" dirty="0"/>
              <a:t>Modalidades de control interno local</a:t>
            </a:r>
          </a:p>
        </p:txBody>
      </p:sp>
      <p:graphicFrame>
        <p:nvGraphicFramePr>
          <p:cNvPr id="7" name="Marcador de contenido 6"/>
          <p:cNvGraphicFramePr>
            <a:graphicFrameLocks noGrp="1"/>
          </p:cNvGraphicFramePr>
          <p:nvPr>
            <p:ph idx="1"/>
            <p:extLst>
              <p:ext uri="{D42A27DB-BD31-4B8C-83A1-F6EECF244321}">
                <p14:modId xmlns:p14="http://schemas.microsoft.com/office/powerpoint/2010/main" val="2510355286"/>
              </p:ext>
            </p:extLst>
          </p:nvPr>
        </p:nvGraphicFramePr>
        <p:xfrm>
          <a:off x="1154083" y="2726956"/>
          <a:ext cx="10058400" cy="3168204"/>
        </p:xfrm>
        <a:graphic>
          <a:graphicData uri="http://schemas.openxmlformats.org/drawingml/2006/table">
            <a:tbl>
              <a:tblPr firstCol="1">
                <a:tableStyleId>{5C22544A-7EE6-4342-B048-85BDC9FD1C3A}</a:tableStyleId>
              </a:tblPr>
              <a:tblGrid>
                <a:gridCol w="2011680">
                  <a:extLst>
                    <a:ext uri="{9D8B030D-6E8A-4147-A177-3AD203B41FA5}">
                      <a16:colId xmlns:a16="http://schemas.microsoft.com/office/drawing/2014/main" val="20000"/>
                    </a:ext>
                  </a:extLst>
                </a:gridCol>
                <a:gridCol w="2011680">
                  <a:extLst>
                    <a:ext uri="{9D8B030D-6E8A-4147-A177-3AD203B41FA5}">
                      <a16:colId xmlns:a16="http://schemas.microsoft.com/office/drawing/2014/main" val="20001"/>
                    </a:ext>
                  </a:extLst>
                </a:gridCol>
                <a:gridCol w="2011680">
                  <a:extLst>
                    <a:ext uri="{9D8B030D-6E8A-4147-A177-3AD203B41FA5}">
                      <a16:colId xmlns:a16="http://schemas.microsoft.com/office/drawing/2014/main" val="20002"/>
                    </a:ext>
                  </a:extLst>
                </a:gridCol>
                <a:gridCol w="2011680">
                  <a:extLst>
                    <a:ext uri="{9D8B030D-6E8A-4147-A177-3AD203B41FA5}">
                      <a16:colId xmlns:a16="http://schemas.microsoft.com/office/drawing/2014/main" val="20003"/>
                    </a:ext>
                  </a:extLst>
                </a:gridCol>
                <a:gridCol w="2011680">
                  <a:extLst>
                    <a:ext uri="{9D8B030D-6E8A-4147-A177-3AD203B41FA5}">
                      <a16:colId xmlns:a16="http://schemas.microsoft.com/office/drawing/2014/main" val="20004"/>
                    </a:ext>
                  </a:extLst>
                </a:gridCol>
              </a:tblGrid>
              <a:tr h="720495">
                <a:tc rowSpan="4">
                  <a:txBody>
                    <a:bodyPr/>
                    <a:lstStyle/>
                    <a:p>
                      <a:pPr algn="ctr"/>
                      <a:r>
                        <a:rPr lang="es-ES" sz="1800" dirty="0"/>
                        <a:t>FUNCIÓN INTERVENTORA</a:t>
                      </a:r>
                    </a:p>
                  </a:txBody>
                  <a:tcPr anchor="ctr">
                    <a:lnR w="76200" cap="flat" cmpd="sng" algn="ctr">
                      <a:solidFill>
                        <a:schemeClr val="bg1"/>
                      </a:solidFill>
                      <a:prstDash val="solid"/>
                      <a:round/>
                      <a:headEnd type="none" w="med" len="med"/>
                      <a:tailEnd type="none" w="med" len="med"/>
                    </a:lnR>
                  </a:tcPr>
                </a:tc>
                <a:tc gridSpan="4">
                  <a:txBody>
                    <a:bodyPr/>
                    <a:lstStyle/>
                    <a:p>
                      <a:pPr algn="ctr"/>
                      <a:r>
                        <a:rPr lang="es-ES" sz="1800" b="1" dirty="0"/>
                        <a:t>CONTROL FINANCIERO</a:t>
                      </a:r>
                    </a:p>
                  </a:txBody>
                  <a:tcPr anchor="ctr">
                    <a:lnL w="76200" cap="flat" cmpd="sng" algn="ctr">
                      <a:solidFill>
                        <a:schemeClr val="bg1"/>
                      </a:solidFill>
                      <a:prstDash val="solid"/>
                      <a:round/>
                      <a:headEnd type="none" w="med" len="med"/>
                      <a:tailEnd type="none" w="med" len="med"/>
                    </a:lnL>
                    <a:solidFill>
                      <a:schemeClr val="accent5"/>
                    </a:solidFill>
                  </a:tcPr>
                </a:tc>
                <a:tc hMerge="1">
                  <a:txBody>
                    <a:bodyPr/>
                    <a:lstStyle/>
                    <a:p>
                      <a:endParaRPr lang="es-ES" dirty="0"/>
                    </a:p>
                  </a:txBody>
                  <a:tcPr/>
                </a:tc>
                <a:tc hMerge="1">
                  <a:txBody>
                    <a:bodyPr/>
                    <a:lstStyle/>
                    <a:p>
                      <a:endParaRPr lang="es-ES" dirty="0"/>
                    </a:p>
                  </a:txBody>
                  <a:tcPr/>
                </a:tc>
                <a:tc hMerge="1">
                  <a:txBody>
                    <a:bodyPr/>
                    <a:lstStyle/>
                    <a:p>
                      <a:endParaRPr lang="es-ES" dirty="0"/>
                    </a:p>
                  </a:txBody>
                  <a:tcPr/>
                </a:tc>
                <a:extLst>
                  <a:ext uri="{0D108BD9-81ED-4DB2-BD59-A6C34878D82A}">
                    <a16:rowId xmlns:a16="http://schemas.microsoft.com/office/drawing/2014/main" val="10000"/>
                  </a:ext>
                </a:extLst>
              </a:tr>
              <a:tr h="720495">
                <a:tc vMerge="1">
                  <a:txBody>
                    <a:bodyPr/>
                    <a:lstStyle/>
                    <a:p>
                      <a:endParaRPr lang="es-ES" dirty="0"/>
                    </a:p>
                  </a:txBody>
                  <a:tcPr/>
                </a:tc>
                <a:tc rowSpan="2">
                  <a:txBody>
                    <a:bodyPr/>
                    <a:lstStyle/>
                    <a:p>
                      <a:pPr algn="ctr"/>
                      <a:r>
                        <a:rPr lang="es-ES" sz="1400" dirty="0"/>
                        <a:t>CONTROL PERMANENTE</a:t>
                      </a:r>
                    </a:p>
                  </a:txBody>
                  <a:tcPr anchor="ctr">
                    <a:lnL w="76200" cap="flat" cmpd="sng" algn="ctr">
                      <a:solidFill>
                        <a:schemeClr val="bg1"/>
                      </a:solidFill>
                      <a:prstDash val="solid"/>
                      <a:round/>
                      <a:headEnd type="none" w="med" len="med"/>
                      <a:tailEnd type="none" w="med" len="med"/>
                    </a:lnL>
                    <a:solidFill>
                      <a:schemeClr val="accent5">
                        <a:lumMod val="40000"/>
                        <a:lumOff val="60000"/>
                      </a:schemeClr>
                    </a:solidFill>
                  </a:tcPr>
                </a:tc>
                <a:tc gridSpan="3">
                  <a:txBody>
                    <a:bodyPr/>
                    <a:lstStyle/>
                    <a:p>
                      <a:pPr algn="ctr"/>
                      <a:r>
                        <a:rPr lang="es-ES" sz="1400" dirty="0"/>
                        <a:t>AUDITORIA PÚBLICA</a:t>
                      </a:r>
                    </a:p>
                  </a:txBody>
                  <a:tcPr anchor="ctr">
                    <a:solidFill>
                      <a:schemeClr val="accent5">
                        <a:lumMod val="40000"/>
                        <a:lumOff val="60000"/>
                      </a:schemeClr>
                    </a:solidFill>
                  </a:tcPr>
                </a:tc>
                <a:tc hMerge="1">
                  <a:txBody>
                    <a:bodyPr/>
                    <a:lstStyle/>
                    <a:p>
                      <a:pPr algn="ctr"/>
                      <a:endParaRPr lang="es-ES" sz="1400" dirty="0"/>
                    </a:p>
                  </a:txBody>
                  <a:tcPr anchor="ctr">
                    <a:solidFill>
                      <a:schemeClr val="accent5">
                        <a:lumMod val="40000"/>
                        <a:lumOff val="60000"/>
                      </a:schemeClr>
                    </a:solidFill>
                  </a:tcPr>
                </a:tc>
                <a:tc hMerge="1">
                  <a:txBody>
                    <a:bodyPr/>
                    <a:lstStyle/>
                    <a:p>
                      <a:pPr algn="ctr"/>
                      <a:endParaRPr lang="es-ES" sz="1400" dirty="0"/>
                    </a:p>
                  </a:txBody>
                  <a:tcPr anchor="ctr">
                    <a:solidFill>
                      <a:schemeClr val="accent5">
                        <a:lumMod val="40000"/>
                        <a:lumOff val="60000"/>
                      </a:schemeClr>
                    </a:solidFill>
                  </a:tcPr>
                </a:tc>
                <a:extLst>
                  <a:ext uri="{0D108BD9-81ED-4DB2-BD59-A6C34878D82A}">
                    <a16:rowId xmlns:a16="http://schemas.microsoft.com/office/drawing/2014/main" val="10001"/>
                  </a:ext>
                </a:extLst>
              </a:tr>
              <a:tr h="1006719">
                <a:tc vMerge="1">
                  <a:txBody>
                    <a:bodyPr/>
                    <a:lstStyle/>
                    <a:p>
                      <a:endParaRPr lang="es-ES" dirty="0"/>
                    </a:p>
                  </a:txBody>
                  <a:tcPr/>
                </a:tc>
                <a:tc vMerge="1">
                  <a:txBody>
                    <a:bodyPr/>
                    <a:lstStyle/>
                    <a:p>
                      <a:endParaRPr lang="es-ES" dirty="0"/>
                    </a:p>
                  </a:txBody>
                  <a:tcPr/>
                </a:tc>
                <a:tc>
                  <a:txBody>
                    <a:bodyPr/>
                    <a:lstStyle/>
                    <a:p>
                      <a:pPr algn="ctr"/>
                      <a:r>
                        <a:rPr lang="es-ES" sz="1400" dirty="0"/>
                        <a:t>Auditoria</a:t>
                      </a:r>
                      <a:r>
                        <a:rPr lang="es-ES" sz="1400" baseline="0" dirty="0"/>
                        <a:t> de cuentas</a:t>
                      </a:r>
                      <a:endParaRPr lang="es-ES" sz="1400" dirty="0"/>
                    </a:p>
                  </a:txBody>
                  <a:tcPr anchor="ctr">
                    <a:solidFill>
                      <a:schemeClr val="accent5">
                        <a:lumMod val="40000"/>
                        <a:lumOff val="60000"/>
                      </a:schemeClr>
                    </a:solidFill>
                  </a:tcPr>
                </a:tc>
                <a:tc>
                  <a:txBody>
                    <a:bodyPr/>
                    <a:lstStyle/>
                    <a:p>
                      <a:pPr algn="ctr"/>
                      <a:r>
                        <a:rPr lang="es-ES" sz="1400" dirty="0"/>
                        <a:t>Auditoría de</a:t>
                      </a:r>
                      <a:r>
                        <a:rPr lang="es-ES" sz="1400" baseline="0" dirty="0"/>
                        <a:t> cumplimiento</a:t>
                      </a:r>
                      <a:endParaRPr lang="es-ES" sz="1400" dirty="0"/>
                    </a:p>
                  </a:txBody>
                  <a:tcPr anchor="ctr">
                    <a:solidFill>
                      <a:schemeClr val="accent5">
                        <a:lumMod val="40000"/>
                        <a:lumOff val="60000"/>
                      </a:schemeClr>
                    </a:solidFill>
                  </a:tcPr>
                </a:tc>
                <a:tc>
                  <a:txBody>
                    <a:bodyPr/>
                    <a:lstStyle/>
                    <a:p>
                      <a:pPr algn="ctr"/>
                      <a:r>
                        <a:rPr lang="es-ES" sz="1400" dirty="0"/>
                        <a:t>Auditoria</a:t>
                      </a:r>
                      <a:r>
                        <a:rPr lang="es-ES" sz="1400" baseline="0" dirty="0"/>
                        <a:t> operativa</a:t>
                      </a:r>
                      <a:endParaRPr lang="es-ES" sz="1400" dirty="0"/>
                    </a:p>
                  </a:txBody>
                  <a:tcPr anchor="ctr">
                    <a:solidFill>
                      <a:schemeClr val="accent5">
                        <a:lumMod val="40000"/>
                        <a:lumOff val="60000"/>
                      </a:schemeClr>
                    </a:solidFill>
                  </a:tcPr>
                </a:tc>
                <a:extLst>
                  <a:ext uri="{0D108BD9-81ED-4DB2-BD59-A6C34878D82A}">
                    <a16:rowId xmlns:a16="http://schemas.microsoft.com/office/drawing/2014/main" val="10002"/>
                  </a:ext>
                </a:extLst>
              </a:tr>
              <a:tr h="720495">
                <a:tc vMerge="1">
                  <a:txBody>
                    <a:bodyPr/>
                    <a:lstStyle/>
                    <a:p>
                      <a:endParaRPr lang="es-ES" dirty="0"/>
                    </a:p>
                  </a:txBody>
                  <a:tcPr/>
                </a:tc>
                <a:tc gridSpan="4">
                  <a:txBody>
                    <a:bodyPr/>
                    <a:lstStyle/>
                    <a:p>
                      <a:pPr algn="ctr"/>
                      <a:r>
                        <a:rPr lang="es-ES" sz="1400" i="1" dirty="0"/>
                        <a:t>CONTROL DE EFICACIA</a:t>
                      </a:r>
                    </a:p>
                  </a:txBody>
                  <a:tcPr anchor="ctr">
                    <a:lnL w="76200" cap="flat" cmpd="sng" algn="ctr">
                      <a:solidFill>
                        <a:schemeClr val="bg1"/>
                      </a:solidFill>
                      <a:prstDash val="solid"/>
                      <a:round/>
                      <a:headEnd type="none" w="med" len="med"/>
                      <a:tailEnd type="none" w="med" len="med"/>
                    </a:lnL>
                    <a:pattFill prst="pct50">
                      <a:fgClr>
                        <a:schemeClr val="accent5">
                          <a:lumMod val="40000"/>
                          <a:lumOff val="60000"/>
                        </a:schemeClr>
                      </a:fgClr>
                      <a:bgClr>
                        <a:schemeClr val="bg1"/>
                      </a:bgClr>
                    </a:pattFill>
                  </a:tcPr>
                </a:tc>
                <a:tc hMerge="1">
                  <a:txBody>
                    <a:bodyPr/>
                    <a:lstStyle/>
                    <a:p>
                      <a:endParaRPr lang="es-ES" dirty="0"/>
                    </a:p>
                  </a:txBody>
                  <a:tcPr/>
                </a:tc>
                <a:tc hMerge="1">
                  <a:txBody>
                    <a:bodyPr/>
                    <a:lstStyle/>
                    <a:p>
                      <a:endParaRPr lang="es-ES" dirty="0"/>
                    </a:p>
                  </a:txBody>
                  <a:tcPr/>
                </a:tc>
                <a:tc hMerge="1">
                  <a:txBody>
                    <a:bodyPr/>
                    <a:lstStyle/>
                    <a:p>
                      <a:endParaRPr lang="es-ES" dirty="0"/>
                    </a:p>
                  </a:txBody>
                  <a:tcPr/>
                </a:tc>
                <a:extLst>
                  <a:ext uri="{0D108BD9-81ED-4DB2-BD59-A6C34878D82A}">
                    <a16:rowId xmlns:a16="http://schemas.microsoft.com/office/drawing/2014/main" val="10003"/>
                  </a:ext>
                </a:extLst>
              </a:tr>
            </a:tbl>
          </a:graphicData>
        </a:graphic>
      </p:graphicFrame>
      <p:sp>
        <p:nvSpPr>
          <p:cNvPr id="4" name="Marcador de fecha 3"/>
          <p:cNvSpPr>
            <a:spLocks noGrp="1"/>
          </p:cNvSpPr>
          <p:nvPr>
            <p:ph type="dt" sz="half" idx="10"/>
          </p:nvPr>
        </p:nvSpPr>
        <p:spPr/>
        <p:txBody>
          <a:bodyPr/>
          <a:lstStyle/>
          <a:p>
            <a:r>
              <a:rPr lang="es-ES"/>
              <a:t>INTERVENCIÓN GENERAL  DEL AYUNTAMIENTO DE MADRID</a:t>
            </a:r>
            <a:endParaRPr lang="es-ES" dirty="0"/>
          </a:p>
        </p:txBody>
      </p:sp>
      <p:sp>
        <p:nvSpPr>
          <p:cNvPr id="5" name="Marcador de pie de página 4"/>
          <p:cNvSpPr>
            <a:spLocks noGrp="1"/>
          </p:cNvSpPr>
          <p:nvPr>
            <p:ph type="ftr" sz="quarter" idx="11"/>
          </p:nvPr>
        </p:nvSpPr>
        <p:spPr/>
        <p:txBody>
          <a:bodyPr/>
          <a:lstStyle/>
          <a:p>
            <a:r>
              <a:rPr lang="es-ES"/>
              <a:t>Oficina de contabilidad y control financiero</a:t>
            </a:r>
            <a:endParaRPr lang="es-ES" dirty="0"/>
          </a:p>
        </p:txBody>
      </p:sp>
      <p:sp>
        <p:nvSpPr>
          <p:cNvPr id="6" name="Marcador de número de diapositiva 5"/>
          <p:cNvSpPr>
            <a:spLocks noGrp="1"/>
          </p:cNvSpPr>
          <p:nvPr>
            <p:ph type="sldNum" sz="quarter" idx="12"/>
          </p:nvPr>
        </p:nvSpPr>
        <p:spPr/>
        <p:txBody>
          <a:bodyPr/>
          <a:lstStyle/>
          <a:p>
            <a:fld id="{BB0596AE-C7F2-4D5E-8134-8FF7AC88A533}" type="slidenum">
              <a:rPr lang="es-ES" smtClean="0"/>
              <a:t>5</a:t>
            </a:fld>
            <a:endParaRPr lang="es-ES"/>
          </a:p>
        </p:txBody>
      </p:sp>
      <p:sp>
        <p:nvSpPr>
          <p:cNvPr id="8" name="CuadroTexto 7"/>
          <p:cNvSpPr txBox="1"/>
          <p:nvPr/>
        </p:nvSpPr>
        <p:spPr>
          <a:xfrm>
            <a:off x="1178181" y="1853514"/>
            <a:ext cx="2508003" cy="646331"/>
          </a:xfrm>
          <a:prstGeom prst="rect">
            <a:avLst/>
          </a:prstGeom>
          <a:solidFill>
            <a:srgbClr val="FFC000"/>
          </a:solidFill>
        </p:spPr>
        <p:txBody>
          <a:bodyPr wrap="square" rtlCol="0">
            <a:spAutoFit/>
          </a:bodyPr>
          <a:lstStyle/>
          <a:p>
            <a:r>
              <a:rPr lang="es-ES" b="1" dirty="0"/>
              <a:t>Control ejercido en todas sus modalidades</a:t>
            </a:r>
          </a:p>
        </p:txBody>
      </p:sp>
    </p:spTree>
    <p:extLst>
      <p:ext uri="{BB962C8B-B14F-4D97-AF65-F5344CB8AC3E}">
        <p14:creationId xmlns:p14="http://schemas.microsoft.com/office/powerpoint/2010/main" val="3708857732"/>
      </p:ext>
    </p:extLst>
  </p:cSld>
  <p:clrMapOvr>
    <a:masterClrMapping/>
  </p:clrMapOvr>
  <p:transition spd="slow">
    <p:cove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r"/>
            <a:r>
              <a:rPr lang="es-ES" dirty="0"/>
              <a:t>Modelo de Control Interno diseñado</a:t>
            </a:r>
          </a:p>
        </p:txBody>
      </p:sp>
      <p:sp>
        <p:nvSpPr>
          <p:cNvPr id="5" name="Marcador de fecha 4"/>
          <p:cNvSpPr>
            <a:spLocks noGrp="1"/>
          </p:cNvSpPr>
          <p:nvPr>
            <p:ph type="dt" sz="half" idx="10"/>
          </p:nvPr>
        </p:nvSpPr>
        <p:spPr/>
        <p:txBody>
          <a:bodyPr/>
          <a:lstStyle/>
          <a:p>
            <a:r>
              <a:rPr lang="es-ES"/>
              <a:t>INTERVENCIÓN GENERAL  DEL AYUNTAMIENTO DE MADRID</a:t>
            </a:r>
            <a:endParaRPr lang="es-ES" dirty="0"/>
          </a:p>
        </p:txBody>
      </p:sp>
      <p:sp>
        <p:nvSpPr>
          <p:cNvPr id="6" name="Marcador de pie de página 5"/>
          <p:cNvSpPr>
            <a:spLocks noGrp="1"/>
          </p:cNvSpPr>
          <p:nvPr>
            <p:ph type="ftr" sz="quarter" idx="11"/>
          </p:nvPr>
        </p:nvSpPr>
        <p:spPr/>
        <p:txBody>
          <a:bodyPr/>
          <a:lstStyle/>
          <a:p>
            <a:r>
              <a:rPr lang="es-ES"/>
              <a:t>Oficina de contabilidad y control financiero</a:t>
            </a:r>
            <a:endParaRPr lang="es-ES" dirty="0"/>
          </a:p>
        </p:txBody>
      </p:sp>
      <p:sp>
        <p:nvSpPr>
          <p:cNvPr id="7" name="Marcador de número de diapositiva 6"/>
          <p:cNvSpPr>
            <a:spLocks noGrp="1"/>
          </p:cNvSpPr>
          <p:nvPr>
            <p:ph type="sldNum" sz="quarter" idx="12"/>
          </p:nvPr>
        </p:nvSpPr>
        <p:spPr/>
        <p:txBody>
          <a:bodyPr/>
          <a:lstStyle/>
          <a:p>
            <a:fld id="{BB0596AE-C7F2-4D5E-8134-8FF7AC88A533}" type="slidenum">
              <a:rPr lang="es-ES" smtClean="0"/>
              <a:t>6</a:t>
            </a:fld>
            <a:endParaRPr lang="es-ES"/>
          </a:p>
        </p:txBody>
      </p:sp>
      <p:graphicFrame>
        <p:nvGraphicFramePr>
          <p:cNvPr id="11" name="Tabla 10"/>
          <p:cNvGraphicFramePr>
            <a:graphicFrameLocks noGrp="1"/>
          </p:cNvGraphicFramePr>
          <p:nvPr>
            <p:extLst>
              <p:ext uri="{D42A27DB-BD31-4B8C-83A1-F6EECF244321}">
                <p14:modId xmlns:p14="http://schemas.microsoft.com/office/powerpoint/2010/main" val="3408283680"/>
              </p:ext>
            </p:extLst>
          </p:nvPr>
        </p:nvGraphicFramePr>
        <p:xfrm>
          <a:off x="669697" y="1906073"/>
          <a:ext cx="6465198" cy="3975743"/>
        </p:xfrm>
        <a:graphic>
          <a:graphicData uri="http://schemas.openxmlformats.org/drawingml/2006/table">
            <a:tbl>
              <a:tblPr firstRow="1" firstCol="1">
                <a:tableStyleId>{5C22544A-7EE6-4342-B048-85BDC9FD1C3A}</a:tableStyleId>
              </a:tblPr>
              <a:tblGrid>
                <a:gridCol w="1269742">
                  <a:extLst>
                    <a:ext uri="{9D8B030D-6E8A-4147-A177-3AD203B41FA5}">
                      <a16:colId xmlns:a16="http://schemas.microsoft.com/office/drawing/2014/main" val="20000"/>
                    </a:ext>
                  </a:extLst>
                </a:gridCol>
                <a:gridCol w="1232916">
                  <a:extLst>
                    <a:ext uri="{9D8B030D-6E8A-4147-A177-3AD203B41FA5}">
                      <a16:colId xmlns:a16="http://schemas.microsoft.com/office/drawing/2014/main" val="20001"/>
                    </a:ext>
                  </a:extLst>
                </a:gridCol>
                <a:gridCol w="1100705">
                  <a:extLst>
                    <a:ext uri="{9D8B030D-6E8A-4147-A177-3AD203B41FA5}">
                      <a16:colId xmlns:a16="http://schemas.microsoft.com/office/drawing/2014/main" val="20002"/>
                    </a:ext>
                  </a:extLst>
                </a:gridCol>
                <a:gridCol w="938497">
                  <a:extLst>
                    <a:ext uri="{9D8B030D-6E8A-4147-A177-3AD203B41FA5}">
                      <a16:colId xmlns:a16="http://schemas.microsoft.com/office/drawing/2014/main" val="20003"/>
                    </a:ext>
                  </a:extLst>
                </a:gridCol>
                <a:gridCol w="1089118">
                  <a:extLst>
                    <a:ext uri="{9D8B030D-6E8A-4147-A177-3AD203B41FA5}">
                      <a16:colId xmlns:a16="http://schemas.microsoft.com/office/drawing/2014/main" val="20004"/>
                    </a:ext>
                  </a:extLst>
                </a:gridCol>
                <a:gridCol w="834220">
                  <a:extLst>
                    <a:ext uri="{9D8B030D-6E8A-4147-A177-3AD203B41FA5}">
                      <a16:colId xmlns:a16="http://schemas.microsoft.com/office/drawing/2014/main" val="20005"/>
                    </a:ext>
                  </a:extLst>
                </a:gridCol>
              </a:tblGrid>
              <a:tr h="578765">
                <a:tc rowSpan="3">
                  <a:txBody>
                    <a:bodyPr/>
                    <a:lstStyle/>
                    <a:p>
                      <a:pPr algn="ctr"/>
                      <a:r>
                        <a:rPr lang="es-ES" sz="1200" dirty="0">
                          <a:solidFill>
                            <a:schemeClr val="tx1"/>
                          </a:solidFill>
                        </a:rPr>
                        <a:t>AYUNTAMIENTO</a:t>
                      </a:r>
                      <a:r>
                        <a:rPr lang="es-ES" sz="1200" baseline="0" dirty="0">
                          <a:solidFill>
                            <a:schemeClr val="tx1"/>
                          </a:solidFill>
                        </a:rPr>
                        <a:t> Y ENTES DEPENDIENTES</a:t>
                      </a:r>
                      <a:endParaRPr lang="es-ES" sz="1200" dirty="0">
                        <a:solidFill>
                          <a:schemeClr val="tx1"/>
                        </a:solidFill>
                      </a:endParaRPr>
                    </a:p>
                  </a:txBody>
                  <a:tcPr anchor="ctr">
                    <a:lnB w="38100" cap="flat" cmpd="sng" algn="ctr">
                      <a:solidFill>
                        <a:schemeClr val="bg1"/>
                      </a:solidFill>
                      <a:prstDash val="solid"/>
                      <a:round/>
                      <a:headEnd type="none" w="med" len="med"/>
                      <a:tailEnd type="none" w="med" len="med"/>
                    </a:lnB>
                    <a:solidFill>
                      <a:srgbClr val="FFC000"/>
                    </a:solidFill>
                  </a:tcPr>
                </a:tc>
                <a:tc rowSpan="3">
                  <a:txBody>
                    <a:bodyPr/>
                    <a:lstStyle/>
                    <a:p>
                      <a:pPr algn="ctr"/>
                      <a:r>
                        <a:rPr lang="es-ES" sz="1200" dirty="0"/>
                        <a:t>FUNCIÓN INTERVENTORA</a:t>
                      </a:r>
                    </a:p>
                  </a:txBody>
                  <a:tcPr anchor="ctr">
                    <a:lnR w="127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tcPr>
                </a:tc>
                <a:tc gridSpan="4">
                  <a:txBody>
                    <a:bodyPr/>
                    <a:lstStyle/>
                    <a:p>
                      <a:pPr algn="ctr"/>
                      <a:r>
                        <a:rPr lang="es-ES" sz="1200" dirty="0"/>
                        <a:t>CONTROL FINANCIERO</a:t>
                      </a:r>
                    </a:p>
                  </a:txBody>
                  <a:tcPr anchor="ct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tcPr>
                </a:tc>
                <a:tc hMerge="1">
                  <a:txBody>
                    <a:bodyPr/>
                    <a:lstStyle/>
                    <a:p>
                      <a:endParaRPr lang="es-ES" dirty="0"/>
                    </a:p>
                  </a:txBody>
                  <a:tcPr/>
                </a:tc>
                <a:tc hMerge="1">
                  <a:txBody>
                    <a:bodyPr/>
                    <a:lstStyle/>
                    <a:p>
                      <a:endParaRPr lang="es-ES" dirty="0"/>
                    </a:p>
                  </a:txBody>
                  <a:tcPr/>
                </a:tc>
                <a:tc hMerge="1">
                  <a:txBody>
                    <a:bodyPr/>
                    <a:lstStyle/>
                    <a:p>
                      <a:endParaRPr lang="es-ES" dirty="0"/>
                    </a:p>
                  </a:txBody>
                  <a:tcPr/>
                </a:tc>
                <a:extLst>
                  <a:ext uri="{0D108BD9-81ED-4DB2-BD59-A6C34878D82A}">
                    <a16:rowId xmlns:a16="http://schemas.microsoft.com/office/drawing/2014/main" val="10000"/>
                  </a:ext>
                </a:extLst>
              </a:tr>
              <a:tr h="385841">
                <a:tc vMerge="1">
                  <a:txBody>
                    <a:bodyPr/>
                    <a:lstStyle/>
                    <a:p>
                      <a:endParaRPr lang="es-ES"/>
                    </a:p>
                  </a:txBody>
                  <a:tcPr/>
                </a:tc>
                <a:tc vMerge="1">
                  <a:txBody>
                    <a:bodyPr/>
                    <a:lstStyle/>
                    <a:p>
                      <a:endParaRPr lang="es-ES"/>
                    </a:p>
                  </a:txBody>
                  <a:tcPr/>
                </a:tc>
                <a:tc rowSpan="2">
                  <a:txBody>
                    <a:bodyPr/>
                    <a:lstStyle/>
                    <a:p>
                      <a:pPr algn="ctr"/>
                      <a:r>
                        <a:rPr lang="es-ES" sz="1200" b="1" kern="1200" dirty="0">
                          <a:solidFill>
                            <a:schemeClr val="lt1"/>
                          </a:solidFill>
                          <a:latin typeface="+mn-lt"/>
                          <a:ea typeface="+mn-ea"/>
                          <a:cs typeface="+mn-cs"/>
                        </a:rPr>
                        <a:t>Control permanente</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gridSpan="3">
                  <a:txBody>
                    <a:bodyPr/>
                    <a:lstStyle/>
                    <a:p>
                      <a:pPr algn="ctr"/>
                      <a:r>
                        <a:rPr lang="es-ES" sz="1200" b="1" kern="1200" dirty="0">
                          <a:solidFill>
                            <a:schemeClr val="lt1"/>
                          </a:solidFill>
                          <a:latin typeface="+mn-lt"/>
                          <a:ea typeface="+mn-ea"/>
                          <a:cs typeface="+mn-cs"/>
                        </a:rPr>
                        <a:t>Auditoria pública</a:t>
                      </a: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hMerge="1">
                  <a:txBody>
                    <a:bodyPr/>
                    <a:lstStyle/>
                    <a:p>
                      <a:endParaRPr lang="es-ES"/>
                    </a:p>
                  </a:txBody>
                  <a:tcPr/>
                </a:tc>
                <a:tc hMerge="1">
                  <a:txBody>
                    <a:bodyPr/>
                    <a:lstStyle/>
                    <a:p>
                      <a:endParaRPr lang="es-ES"/>
                    </a:p>
                  </a:txBody>
                  <a:tcPr/>
                </a:tc>
                <a:extLst>
                  <a:ext uri="{0D108BD9-81ED-4DB2-BD59-A6C34878D82A}">
                    <a16:rowId xmlns:a16="http://schemas.microsoft.com/office/drawing/2014/main" val="10001"/>
                  </a:ext>
                </a:extLst>
              </a:tr>
              <a:tr h="663922">
                <a:tc vMerge="1">
                  <a:txBody>
                    <a:bodyPr/>
                    <a:lstStyle/>
                    <a:p>
                      <a:endParaRPr lang="es-ES"/>
                    </a:p>
                  </a:txBody>
                  <a:tcPr/>
                </a:tc>
                <a:tc vMerge="1">
                  <a:txBody>
                    <a:bodyPr/>
                    <a:lstStyle/>
                    <a:p>
                      <a:endParaRPr lang="es-ES"/>
                    </a:p>
                  </a:txBody>
                  <a:tcPr/>
                </a:tc>
                <a:tc vMerge="1">
                  <a:txBody>
                    <a:bodyPr/>
                    <a:lstStyle/>
                    <a:p>
                      <a:endParaRPr lang="es-ES"/>
                    </a:p>
                  </a:txBody>
                  <a:tcPr/>
                </a:tc>
                <a:tc>
                  <a:txBody>
                    <a:bodyPr/>
                    <a:lstStyle/>
                    <a:p>
                      <a:pPr algn="ctr"/>
                      <a:r>
                        <a:rPr lang="es-ES" sz="1200" b="1" kern="1200" dirty="0">
                          <a:solidFill>
                            <a:schemeClr val="lt1"/>
                          </a:solidFill>
                          <a:latin typeface="+mn-lt"/>
                          <a:ea typeface="+mn-ea"/>
                          <a:cs typeface="+mn-cs"/>
                        </a:rPr>
                        <a:t>De cuentas</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lang="es-ES" sz="1200" b="1" kern="1200" dirty="0">
                          <a:solidFill>
                            <a:schemeClr val="lt1"/>
                          </a:solidFill>
                          <a:latin typeface="+mn-lt"/>
                          <a:ea typeface="+mn-ea"/>
                          <a:cs typeface="+mn-cs"/>
                        </a:rPr>
                        <a:t>De cumplimiento</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lang="es-ES" sz="1200" b="1" kern="1200" dirty="0">
                          <a:solidFill>
                            <a:schemeClr val="lt1"/>
                          </a:solidFill>
                          <a:latin typeface="+mn-lt"/>
                          <a:ea typeface="+mn-ea"/>
                          <a:cs typeface="+mn-cs"/>
                        </a:rPr>
                        <a:t>Operativa</a:t>
                      </a: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extLst>
                  <a:ext uri="{0D108BD9-81ED-4DB2-BD59-A6C34878D82A}">
                    <a16:rowId xmlns:a16="http://schemas.microsoft.com/office/drawing/2014/main" val="10002"/>
                  </a:ext>
                </a:extLst>
              </a:tr>
              <a:tr h="469443">
                <a:tc>
                  <a:txBody>
                    <a:bodyPr/>
                    <a:lstStyle/>
                    <a:p>
                      <a:pPr algn="ctr"/>
                      <a:r>
                        <a:rPr lang="es-ES" sz="1200" dirty="0"/>
                        <a:t>Ayuntamiento</a:t>
                      </a:r>
                    </a:p>
                  </a:txBody>
                  <a:tcPr anchor="ctr">
                    <a:lnT w="38100" cap="flat" cmpd="sng" algn="ctr">
                      <a:solidFill>
                        <a:schemeClr val="bg1"/>
                      </a:solidFill>
                      <a:prstDash val="solid"/>
                      <a:round/>
                      <a:headEnd type="none" w="med" len="med"/>
                      <a:tailEnd type="none" w="med" len="med"/>
                    </a:lnT>
                  </a:tcPr>
                </a:tc>
                <a:tc>
                  <a:txBody>
                    <a:bodyPr/>
                    <a:lstStyle/>
                    <a:p>
                      <a:pPr algn="ctr"/>
                      <a:r>
                        <a:rPr lang="es-ES" sz="1200" b="1" dirty="0">
                          <a:solidFill>
                            <a:schemeClr val="bg1"/>
                          </a:solidFill>
                        </a:rPr>
                        <a:t>X</a:t>
                      </a:r>
                    </a:p>
                  </a:txBody>
                  <a:tcPr anchor="ctr">
                    <a:lnT w="38100" cap="flat" cmpd="sng" algn="ctr">
                      <a:solidFill>
                        <a:schemeClr val="bg1"/>
                      </a:solidFill>
                      <a:prstDash val="solid"/>
                      <a:round/>
                      <a:headEnd type="none" w="med" len="med"/>
                      <a:tailEnd type="none" w="med" len="med"/>
                    </a:lnT>
                    <a:solidFill>
                      <a:schemeClr val="accent2"/>
                    </a:solidFill>
                  </a:tcPr>
                </a:tc>
                <a:tc>
                  <a:txBody>
                    <a:bodyPr/>
                    <a:lstStyle/>
                    <a:p>
                      <a:pPr algn="ctr"/>
                      <a:r>
                        <a:rPr lang="es-ES" sz="1200" b="1" dirty="0">
                          <a:solidFill>
                            <a:schemeClr val="bg1"/>
                          </a:solidFill>
                        </a:rPr>
                        <a:t>X</a:t>
                      </a:r>
                    </a:p>
                  </a:txBody>
                  <a:tcPr anchor="ctr">
                    <a:lnT w="38100" cap="flat" cmpd="sng" algn="ctr">
                      <a:solidFill>
                        <a:schemeClr val="bg1"/>
                      </a:solidFill>
                      <a:prstDash val="solid"/>
                      <a:round/>
                      <a:headEnd type="none" w="med" len="med"/>
                      <a:tailEnd type="none" w="med" len="med"/>
                    </a:lnT>
                    <a:solidFill>
                      <a:schemeClr val="accent2"/>
                    </a:solidFill>
                  </a:tcPr>
                </a:tc>
                <a:tc>
                  <a:txBody>
                    <a:bodyPr/>
                    <a:lstStyle/>
                    <a:p>
                      <a:pPr algn="ctr"/>
                      <a:endParaRPr lang="es-ES" sz="1200" dirty="0"/>
                    </a:p>
                  </a:txBody>
                  <a:tcPr anchor="ctr">
                    <a:lnT w="38100" cap="flat" cmpd="sng" algn="ctr">
                      <a:solidFill>
                        <a:schemeClr val="bg1"/>
                      </a:solidFill>
                      <a:prstDash val="solid"/>
                      <a:round/>
                      <a:headEnd type="none" w="med" len="med"/>
                      <a:tailEnd type="none" w="med" len="med"/>
                    </a:lnT>
                    <a:noFill/>
                  </a:tcPr>
                </a:tc>
                <a:tc>
                  <a:txBody>
                    <a:bodyPr/>
                    <a:lstStyle/>
                    <a:p>
                      <a:pPr algn="ctr"/>
                      <a:endParaRPr lang="es-ES" sz="1200" dirty="0"/>
                    </a:p>
                  </a:txBody>
                  <a:tcPr anchor="ctr">
                    <a:lnT w="38100" cap="flat" cmpd="sng" algn="ctr">
                      <a:solidFill>
                        <a:schemeClr val="bg1"/>
                      </a:solidFill>
                      <a:prstDash val="solid"/>
                      <a:round/>
                      <a:headEnd type="none" w="med" len="med"/>
                      <a:tailEnd type="none" w="med" len="med"/>
                    </a:lnT>
                    <a:noFill/>
                  </a:tcPr>
                </a:tc>
                <a:tc>
                  <a:txBody>
                    <a:bodyPr/>
                    <a:lstStyle/>
                    <a:p>
                      <a:pPr algn="ctr"/>
                      <a:endParaRPr lang="es-ES" sz="1200" dirty="0"/>
                    </a:p>
                  </a:txBody>
                  <a:tcPr anchor="ctr">
                    <a:lnT w="38100" cap="flat" cmpd="sng" algn="ctr">
                      <a:solidFill>
                        <a:schemeClr val="bg1"/>
                      </a:solidFill>
                      <a:prstDash val="solid"/>
                      <a:round/>
                      <a:headEnd type="none" w="med" len="med"/>
                      <a:tailEnd type="none" w="med" len="med"/>
                    </a:lnT>
                    <a:noFill/>
                  </a:tcPr>
                </a:tc>
                <a:extLst>
                  <a:ext uri="{0D108BD9-81ED-4DB2-BD59-A6C34878D82A}">
                    <a16:rowId xmlns:a16="http://schemas.microsoft.com/office/drawing/2014/main" val="10003"/>
                  </a:ext>
                </a:extLst>
              </a:tr>
              <a:tr h="469443">
                <a:tc>
                  <a:txBody>
                    <a:bodyPr/>
                    <a:lstStyle/>
                    <a:p>
                      <a:pPr algn="ctr"/>
                      <a:r>
                        <a:rPr lang="es-ES" sz="1200" dirty="0"/>
                        <a:t>OO.AA.</a:t>
                      </a:r>
                    </a:p>
                  </a:txBody>
                  <a:tcPr anchor="ctr"/>
                </a:tc>
                <a:tc>
                  <a:txBody>
                    <a:bodyPr/>
                    <a:lstStyle/>
                    <a:p>
                      <a:pPr algn="ctr"/>
                      <a:r>
                        <a:rPr lang="es-ES" sz="1200" b="1" dirty="0">
                          <a:solidFill>
                            <a:schemeClr val="bg1"/>
                          </a:solidFill>
                        </a:rPr>
                        <a:t>X</a:t>
                      </a:r>
                    </a:p>
                  </a:txBody>
                  <a:tcPr anchor="ctr">
                    <a:solidFill>
                      <a:schemeClr val="accent2"/>
                    </a:solidFill>
                  </a:tcPr>
                </a:tc>
                <a:tc>
                  <a:txBody>
                    <a:bodyPr/>
                    <a:lstStyle/>
                    <a:p>
                      <a:pPr algn="ctr"/>
                      <a:r>
                        <a:rPr lang="es-ES" sz="1200" b="1" dirty="0">
                          <a:solidFill>
                            <a:schemeClr val="bg1"/>
                          </a:solidFill>
                        </a:rPr>
                        <a:t>X</a:t>
                      </a:r>
                    </a:p>
                  </a:txBody>
                  <a:tcPr anchor="ctr">
                    <a:solidFill>
                      <a:schemeClr val="accent2"/>
                    </a:solidFill>
                  </a:tcPr>
                </a:tc>
                <a:tc>
                  <a:txBody>
                    <a:bodyPr/>
                    <a:lstStyle/>
                    <a:p>
                      <a:pPr algn="ctr"/>
                      <a:r>
                        <a:rPr lang="es-ES" sz="1200" b="1" dirty="0">
                          <a:solidFill>
                            <a:schemeClr val="bg1"/>
                          </a:solidFill>
                        </a:rPr>
                        <a:t>X</a:t>
                      </a:r>
                    </a:p>
                  </a:txBody>
                  <a:tcPr anchor="ctr">
                    <a:solidFill>
                      <a:schemeClr val="accent2"/>
                    </a:solidFill>
                  </a:tcPr>
                </a:tc>
                <a:tc>
                  <a:txBody>
                    <a:bodyPr/>
                    <a:lstStyle/>
                    <a:p>
                      <a:pPr algn="ctr"/>
                      <a:endParaRPr lang="es-ES" sz="1200" dirty="0"/>
                    </a:p>
                  </a:txBody>
                  <a:tcPr anchor="ctr">
                    <a:noFill/>
                  </a:tcPr>
                </a:tc>
                <a:tc>
                  <a:txBody>
                    <a:bodyPr/>
                    <a:lstStyle/>
                    <a:p>
                      <a:pPr algn="ctr"/>
                      <a:endParaRPr lang="es-ES" sz="1200" dirty="0"/>
                    </a:p>
                  </a:txBody>
                  <a:tcPr anchor="ctr">
                    <a:noFill/>
                  </a:tcPr>
                </a:tc>
                <a:extLst>
                  <a:ext uri="{0D108BD9-81ED-4DB2-BD59-A6C34878D82A}">
                    <a16:rowId xmlns:a16="http://schemas.microsoft.com/office/drawing/2014/main" val="10004"/>
                  </a:ext>
                </a:extLst>
              </a:tr>
              <a:tr h="469443">
                <a:tc>
                  <a:txBody>
                    <a:bodyPr/>
                    <a:lstStyle/>
                    <a:p>
                      <a:pPr algn="ctr"/>
                      <a:r>
                        <a:rPr lang="es-ES" sz="1200" dirty="0"/>
                        <a:t>Consorcio</a:t>
                      </a:r>
                    </a:p>
                  </a:txBody>
                  <a:tcPr anchor="ctr"/>
                </a:tc>
                <a:tc>
                  <a:txBody>
                    <a:bodyPr/>
                    <a:lstStyle/>
                    <a:p>
                      <a:pPr algn="ctr"/>
                      <a:r>
                        <a:rPr lang="es-ES" sz="1200" b="1" dirty="0">
                          <a:solidFill>
                            <a:schemeClr val="bg1"/>
                          </a:solidFill>
                        </a:rPr>
                        <a:t>X</a:t>
                      </a:r>
                    </a:p>
                  </a:txBody>
                  <a:tcPr anchor="ctr">
                    <a:solidFill>
                      <a:schemeClr val="accent2"/>
                    </a:solidFill>
                  </a:tcPr>
                </a:tc>
                <a:tc>
                  <a:txBody>
                    <a:bodyPr/>
                    <a:lstStyle/>
                    <a:p>
                      <a:pPr algn="ctr"/>
                      <a:r>
                        <a:rPr lang="es-ES" sz="1200" b="1" dirty="0">
                          <a:solidFill>
                            <a:schemeClr val="bg1"/>
                          </a:solidFill>
                        </a:rPr>
                        <a:t>X</a:t>
                      </a:r>
                    </a:p>
                  </a:txBody>
                  <a:tcPr anchor="ctr">
                    <a:solidFill>
                      <a:schemeClr val="accent2"/>
                    </a:solidFill>
                  </a:tcPr>
                </a:tc>
                <a:tc>
                  <a:txBody>
                    <a:bodyPr/>
                    <a:lstStyle/>
                    <a:p>
                      <a:pPr algn="ctr"/>
                      <a:r>
                        <a:rPr lang="es-ES" sz="1200" b="1" dirty="0">
                          <a:solidFill>
                            <a:schemeClr val="bg1"/>
                          </a:solidFill>
                        </a:rPr>
                        <a:t>X</a:t>
                      </a:r>
                    </a:p>
                  </a:txBody>
                  <a:tcPr anchor="ctr">
                    <a:solidFill>
                      <a:schemeClr val="accent2"/>
                    </a:solidFill>
                  </a:tcPr>
                </a:tc>
                <a:tc>
                  <a:txBody>
                    <a:bodyPr/>
                    <a:lstStyle/>
                    <a:p>
                      <a:pPr algn="ctr"/>
                      <a:endParaRPr lang="es-ES" sz="1200" dirty="0"/>
                    </a:p>
                  </a:txBody>
                  <a:tcPr anchor="ctr">
                    <a:noFill/>
                  </a:tcPr>
                </a:tc>
                <a:tc>
                  <a:txBody>
                    <a:bodyPr/>
                    <a:lstStyle/>
                    <a:p>
                      <a:pPr algn="ctr"/>
                      <a:endParaRPr lang="es-ES" sz="1200" dirty="0"/>
                    </a:p>
                  </a:txBody>
                  <a:tcPr anchor="ctr">
                    <a:noFill/>
                  </a:tcPr>
                </a:tc>
                <a:extLst>
                  <a:ext uri="{0D108BD9-81ED-4DB2-BD59-A6C34878D82A}">
                    <a16:rowId xmlns:a16="http://schemas.microsoft.com/office/drawing/2014/main" val="10005"/>
                  </a:ext>
                </a:extLst>
              </a:tr>
              <a:tr h="469443">
                <a:tc>
                  <a:txBody>
                    <a:bodyPr/>
                    <a:lstStyle/>
                    <a:p>
                      <a:pPr algn="ctr"/>
                      <a:r>
                        <a:rPr lang="es-ES" sz="1200" dirty="0"/>
                        <a:t>SS.MM.</a:t>
                      </a:r>
                    </a:p>
                  </a:txBody>
                  <a:tcPr anchor="ctr"/>
                </a:tc>
                <a:tc>
                  <a:txBody>
                    <a:bodyPr/>
                    <a:lstStyle/>
                    <a:p>
                      <a:pPr algn="ctr"/>
                      <a:endParaRPr lang="es-ES" sz="1200" dirty="0"/>
                    </a:p>
                  </a:txBody>
                  <a:tcPr anchor="ctr">
                    <a:noFill/>
                  </a:tcPr>
                </a:tc>
                <a:tc>
                  <a:txBody>
                    <a:bodyPr/>
                    <a:lstStyle/>
                    <a:p>
                      <a:pPr algn="ctr"/>
                      <a:endParaRPr lang="es-ES" sz="1200" dirty="0"/>
                    </a:p>
                  </a:txBody>
                  <a:tcPr anchor="ctr">
                    <a:noFill/>
                  </a:tcPr>
                </a:tc>
                <a:tc>
                  <a:txBody>
                    <a:bodyPr/>
                    <a:lstStyle/>
                    <a:p>
                      <a:pPr algn="ctr"/>
                      <a:endParaRPr lang="es-ES" sz="1200" dirty="0"/>
                    </a:p>
                  </a:txBody>
                  <a:tcPr anchor="ctr">
                    <a:noFill/>
                  </a:tcPr>
                </a:tc>
                <a:tc>
                  <a:txBody>
                    <a:bodyPr/>
                    <a:lstStyle/>
                    <a:p>
                      <a:pPr algn="ctr"/>
                      <a:r>
                        <a:rPr lang="es-ES" sz="1200" b="1" dirty="0">
                          <a:solidFill>
                            <a:schemeClr val="bg1"/>
                          </a:solidFill>
                        </a:rPr>
                        <a:t>X</a:t>
                      </a:r>
                    </a:p>
                  </a:txBody>
                  <a:tcPr anchor="ctr">
                    <a:solidFill>
                      <a:schemeClr val="accent2"/>
                    </a:solidFill>
                  </a:tcPr>
                </a:tc>
                <a:tc>
                  <a:txBody>
                    <a:bodyPr/>
                    <a:lstStyle/>
                    <a:p>
                      <a:pPr algn="ctr"/>
                      <a:r>
                        <a:rPr lang="es-ES" sz="1200" b="1" dirty="0">
                          <a:solidFill>
                            <a:schemeClr val="bg1"/>
                          </a:solidFill>
                        </a:rPr>
                        <a:t>X</a:t>
                      </a:r>
                    </a:p>
                  </a:txBody>
                  <a:tcPr anchor="ctr">
                    <a:solidFill>
                      <a:schemeClr val="accent2"/>
                    </a:solidFill>
                  </a:tcPr>
                </a:tc>
                <a:extLst>
                  <a:ext uri="{0D108BD9-81ED-4DB2-BD59-A6C34878D82A}">
                    <a16:rowId xmlns:a16="http://schemas.microsoft.com/office/drawing/2014/main" val="10006"/>
                  </a:ext>
                </a:extLst>
              </a:tr>
              <a:tr h="469443">
                <a:tc gridSpan="6">
                  <a:txBody>
                    <a:bodyPr/>
                    <a:lstStyle/>
                    <a:p>
                      <a:pPr algn="ctr"/>
                      <a:r>
                        <a:rPr lang="es-ES" sz="1200" dirty="0"/>
                        <a:t>INFORME</a:t>
                      </a:r>
                      <a:r>
                        <a:rPr lang="es-ES" sz="1200" baseline="0" dirty="0"/>
                        <a:t> ANUAL DE RESULTADOS DEL CONTROL INTERNO&gt; Plan de Acción</a:t>
                      </a:r>
                      <a:endParaRPr lang="es-ES" sz="1200" dirty="0"/>
                    </a:p>
                  </a:txBody>
                  <a:tcPr anchor="ctr">
                    <a:solidFill>
                      <a:srgbClr val="FF0000"/>
                    </a:solidFill>
                  </a:tcPr>
                </a:tc>
                <a:tc hMerge="1">
                  <a:txBody>
                    <a:bodyPr/>
                    <a:lstStyle/>
                    <a:p>
                      <a:pPr algn="ctr"/>
                      <a:endParaRPr lang="es-ES" sz="1200" dirty="0"/>
                    </a:p>
                  </a:txBody>
                  <a:tcPr anchor="ctr">
                    <a:solidFill>
                      <a:schemeClr val="accent6">
                        <a:lumMod val="60000"/>
                        <a:lumOff val="40000"/>
                      </a:schemeClr>
                    </a:solidFill>
                  </a:tcPr>
                </a:tc>
                <a:tc hMerge="1">
                  <a:txBody>
                    <a:bodyPr/>
                    <a:lstStyle/>
                    <a:p>
                      <a:pPr algn="ctr"/>
                      <a:endParaRPr lang="es-ES" sz="1200" dirty="0"/>
                    </a:p>
                  </a:txBody>
                  <a:tcPr anchor="ctr">
                    <a:solidFill>
                      <a:schemeClr val="accent6">
                        <a:lumMod val="60000"/>
                        <a:lumOff val="40000"/>
                      </a:schemeClr>
                    </a:solidFill>
                  </a:tcPr>
                </a:tc>
                <a:tc hMerge="1">
                  <a:txBody>
                    <a:bodyPr/>
                    <a:lstStyle/>
                    <a:p>
                      <a:pPr algn="ctr"/>
                      <a:endParaRPr lang="es-ES" sz="1200" dirty="0"/>
                    </a:p>
                  </a:txBody>
                  <a:tcPr anchor="ctr">
                    <a:solidFill>
                      <a:schemeClr val="accent6">
                        <a:lumMod val="60000"/>
                        <a:lumOff val="40000"/>
                      </a:schemeClr>
                    </a:solidFill>
                  </a:tcPr>
                </a:tc>
                <a:tc hMerge="1">
                  <a:txBody>
                    <a:bodyPr/>
                    <a:lstStyle/>
                    <a:p>
                      <a:pPr algn="ctr"/>
                      <a:endParaRPr lang="es-ES" sz="1200" b="1" dirty="0">
                        <a:solidFill>
                          <a:schemeClr val="bg1"/>
                        </a:solidFill>
                      </a:endParaRPr>
                    </a:p>
                  </a:txBody>
                  <a:tcPr anchor="ctr">
                    <a:solidFill>
                      <a:schemeClr val="accent6">
                        <a:lumMod val="60000"/>
                        <a:lumOff val="40000"/>
                      </a:schemeClr>
                    </a:solidFill>
                  </a:tcPr>
                </a:tc>
                <a:tc hMerge="1">
                  <a:txBody>
                    <a:bodyPr/>
                    <a:lstStyle/>
                    <a:p>
                      <a:pPr algn="ctr"/>
                      <a:endParaRPr lang="es-ES" sz="1200" b="1" dirty="0">
                        <a:solidFill>
                          <a:schemeClr val="bg1"/>
                        </a:solidFill>
                      </a:endParaRPr>
                    </a:p>
                  </a:txBody>
                  <a:tcPr anchor="ctr">
                    <a:solidFill>
                      <a:schemeClr val="accent6">
                        <a:lumMod val="60000"/>
                        <a:lumOff val="40000"/>
                      </a:schemeClr>
                    </a:solidFill>
                  </a:tcPr>
                </a:tc>
                <a:extLst>
                  <a:ext uri="{0D108BD9-81ED-4DB2-BD59-A6C34878D82A}">
                    <a16:rowId xmlns:a16="http://schemas.microsoft.com/office/drawing/2014/main" val="10007"/>
                  </a:ext>
                </a:extLst>
              </a:tr>
            </a:tbl>
          </a:graphicData>
        </a:graphic>
      </p:graphicFrame>
      <p:graphicFrame>
        <p:nvGraphicFramePr>
          <p:cNvPr id="12" name="Marcador de contenido 8"/>
          <p:cNvGraphicFramePr>
            <a:graphicFrameLocks/>
          </p:cNvGraphicFramePr>
          <p:nvPr>
            <p:extLst>
              <p:ext uri="{D42A27DB-BD31-4B8C-83A1-F6EECF244321}">
                <p14:modId xmlns:p14="http://schemas.microsoft.com/office/powerpoint/2010/main" val="3088253709"/>
              </p:ext>
            </p:extLst>
          </p:nvPr>
        </p:nvGraphicFramePr>
        <p:xfrm>
          <a:off x="7505339" y="3438658"/>
          <a:ext cx="4137162" cy="24083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4" name="Llamada de flecha hacia abajo 13"/>
          <p:cNvSpPr/>
          <p:nvPr/>
        </p:nvSpPr>
        <p:spPr>
          <a:xfrm>
            <a:off x="9506464" y="1926841"/>
            <a:ext cx="1911177" cy="1300766"/>
          </a:xfrm>
          <a:prstGeom prst="downArrowCallout">
            <a:avLst/>
          </a:prstGeom>
          <a:solidFill>
            <a:srgbClr val="00B050"/>
          </a:solidFill>
          <a:ln>
            <a:solidFill>
              <a:srgbClr val="00B050"/>
            </a:solidFill>
          </a:ln>
        </p:spPr>
        <p:style>
          <a:lnRef idx="3">
            <a:schemeClr val="lt1"/>
          </a:lnRef>
          <a:fillRef idx="1">
            <a:schemeClr val="accent1"/>
          </a:fillRef>
          <a:effectRef idx="1">
            <a:schemeClr val="accent1"/>
          </a:effectRef>
          <a:fontRef idx="minor">
            <a:schemeClr val="lt1"/>
          </a:fontRef>
        </p:style>
        <p:txBody>
          <a:bodyPr rtlCol="0" anchor="ctr"/>
          <a:lstStyle/>
          <a:p>
            <a:pPr algn="ctr"/>
            <a:r>
              <a:rPr lang="es-ES" dirty="0"/>
              <a:t>INNOVACIÓN DEL MODELO DISEÑADO</a:t>
            </a:r>
          </a:p>
        </p:txBody>
      </p:sp>
    </p:spTree>
    <p:extLst>
      <p:ext uri="{BB962C8B-B14F-4D97-AF65-F5344CB8AC3E}">
        <p14:creationId xmlns:p14="http://schemas.microsoft.com/office/powerpoint/2010/main" val="3928512738"/>
      </p:ext>
    </p:extLst>
  </p:cSld>
  <p:clrMapOvr>
    <a:masterClrMapping/>
  </p:clrMapOvr>
  <p:transition spd="slow">
    <p:cove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chor="ctr"/>
          <a:lstStyle/>
          <a:p>
            <a:pPr algn="r"/>
            <a:r>
              <a:rPr lang="es-ES" dirty="0"/>
              <a:t>Entorno Tic del Modelo de Control Interno</a:t>
            </a:r>
          </a:p>
        </p:txBody>
      </p:sp>
      <p:sp>
        <p:nvSpPr>
          <p:cNvPr id="5" name="Marcador de fecha 4"/>
          <p:cNvSpPr>
            <a:spLocks noGrp="1"/>
          </p:cNvSpPr>
          <p:nvPr>
            <p:ph type="dt" sz="half" idx="10"/>
          </p:nvPr>
        </p:nvSpPr>
        <p:spPr/>
        <p:txBody>
          <a:bodyPr/>
          <a:lstStyle/>
          <a:p>
            <a:r>
              <a:rPr lang="es-ES"/>
              <a:t>INTERVENCIÓN GENERAL  DEL AYUNTAMIENTO DE MADRID</a:t>
            </a:r>
            <a:endParaRPr lang="es-ES" dirty="0"/>
          </a:p>
        </p:txBody>
      </p:sp>
      <p:sp>
        <p:nvSpPr>
          <p:cNvPr id="6" name="Marcador de pie de página 5"/>
          <p:cNvSpPr>
            <a:spLocks noGrp="1"/>
          </p:cNvSpPr>
          <p:nvPr>
            <p:ph type="ftr" sz="quarter" idx="11"/>
          </p:nvPr>
        </p:nvSpPr>
        <p:spPr/>
        <p:txBody>
          <a:bodyPr/>
          <a:lstStyle/>
          <a:p>
            <a:r>
              <a:rPr lang="es-ES"/>
              <a:t>Oficina de contabilidad y control financiero</a:t>
            </a:r>
            <a:endParaRPr lang="es-ES" dirty="0"/>
          </a:p>
        </p:txBody>
      </p:sp>
      <p:sp>
        <p:nvSpPr>
          <p:cNvPr id="7" name="Marcador de número de diapositiva 6"/>
          <p:cNvSpPr>
            <a:spLocks noGrp="1"/>
          </p:cNvSpPr>
          <p:nvPr>
            <p:ph type="sldNum" sz="quarter" idx="12"/>
          </p:nvPr>
        </p:nvSpPr>
        <p:spPr/>
        <p:txBody>
          <a:bodyPr/>
          <a:lstStyle/>
          <a:p>
            <a:fld id="{BB0596AE-C7F2-4D5E-8134-8FF7AC88A533}" type="slidenum">
              <a:rPr lang="es-ES" smtClean="0"/>
              <a:t>7</a:t>
            </a:fld>
            <a:endParaRPr lang="es-ES"/>
          </a:p>
        </p:txBody>
      </p:sp>
      <p:graphicFrame>
        <p:nvGraphicFramePr>
          <p:cNvPr id="8" name="Diagrama 7"/>
          <p:cNvGraphicFramePr/>
          <p:nvPr>
            <p:extLst>
              <p:ext uri="{D42A27DB-BD31-4B8C-83A1-F6EECF244321}">
                <p14:modId xmlns:p14="http://schemas.microsoft.com/office/powerpoint/2010/main" val="702765329"/>
              </p:ext>
            </p:extLst>
          </p:nvPr>
        </p:nvGraphicFramePr>
        <p:xfrm>
          <a:off x="1097280" y="1854559"/>
          <a:ext cx="10115203" cy="44045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62722714"/>
      </p:ext>
    </p:extLst>
  </p:cSld>
  <p:clrMapOvr>
    <a:masterClrMapping/>
  </p:clrMapOvr>
  <p:transition spd="slow">
    <p:cove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Cómo se ejercerá el control interno</a:t>
            </a:r>
          </a:p>
        </p:txBody>
      </p:sp>
      <p:graphicFrame>
        <p:nvGraphicFramePr>
          <p:cNvPr id="8" name="Marcador de contenido 7"/>
          <p:cNvGraphicFramePr>
            <a:graphicFrameLocks noGrp="1"/>
          </p:cNvGraphicFramePr>
          <p:nvPr>
            <p:ph idx="1"/>
            <p:extLst>
              <p:ext uri="{D42A27DB-BD31-4B8C-83A1-F6EECF244321}">
                <p14:modId xmlns:p14="http://schemas.microsoft.com/office/powerpoint/2010/main" val="3013225226"/>
              </p:ext>
            </p:extLst>
          </p:nvPr>
        </p:nvGraphicFramePr>
        <p:xfrm>
          <a:off x="4456670" y="395416"/>
          <a:ext cx="6836805" cy="58076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Marcador de texto 3"/>
          <p:cNvSpPr>
            <a:spLocks noGrp="1"/>
          </p:cNvSpPr>
          <p:nvPr>
            <p:ph type="body" sz="half" idx="2"/>
          </p:nvPr>
        </p:nvSpPr>
        <p:spPr/>
        <p:txBody>
          <a:bodyPr/>
          <a:lstStyle/>
          <a:p>
            <a:endParaRPr lang="es-ES"/>
          </a:p>
        </p:txBody>
      </p:sp>
      <p:sp>
        <p:nvSpPr>
          <p:cNvPr id="5" name="Marcador de fecha 4"/>
          <p:cNvSpPr>
            <a:spLocks noGrp="1"/>
          </p:cNvSpPr>
          <p:nvPr>
            <p:ph type="dt" sz="half" idx="10"/>
          </p:nvPr>
        </p:nvSpPr>
        <p:spPr/>
        <p:txBody>
          <a:bodyPr/>
          <a:lstStyle/>
          <a:p>
            <a:r>
              <a:rPr lang="es-ES"/>
              <a:t>INTERVENCIÓN GENERAL  DEL AYUNTAMIENTO DE MADRID</a:t>
            </a:r>
            <a:endParaRPr lang="es-ES" dirty="0"/>
          </a:p>
        </p:txBody>
      </p:sp>
      <p:sp>
        <p:nvSpPr>
          <p:cNvPr id="6" name="Marcador de pie de página 5"/>
          <p:cNvSpPr>
            <a:spLocks noGrp="1"/>
          </p:cNvSpPr>
          <p:nvPr>
            <p:ph type="ftr" sz="quarter" idx="11"/>
          </p:nvPr>
        </p:nvSpPr>
        <p:spPr/>
        <p:txBody>
          <a:bodyPr/>
          <a:lstStyle/>
          <a:p>
            <a:r>
              <a:rPr lang="es-ES"/>
              <a:t>Oficina de contabilidad y control financiero</a:t>
            </a:r>
            <a:endParaRPr lang="es-ES" dirty="0"/>
          </a:p>
        </p:txBody>
      </p:sp>
      <p:sp>
        <p:nvSpPr>
          <p:cNvPr id="7" name="Marcador de número de diapositiva 6"/>
          <p:cNvSpPr>
            <a:spLocks noGrp="1"/>
          </p:cNvSpPr>
          <p:nvPr>
            <p:ph type="sldNum" sz="quarter" idx="12"/>
          </p:nvPr>
        </p:nvSpPr>
        <p:spPr/>
        <p:txBody>
          <a:bodyPr/>
          <a:lstStyle/>
          <a:p>
            <a:fld id="{BB0596AE-C7F2-4D5E-8134-8FF7AC88A533}" type="slidenum">
              <a:rPr lang="es-ES" smtClean="0"/>
              <a:t>8</a:t>
            </a:fld>
            <a:endParaRPr lang="es-ES"/>
          </a:p>
        </p:txBody>
      </p:sp>
      <p:sp>
        <p:nvSpPr>
          <p:cNvPr id="9" name="Flecha arriba y abajo 8"/>
          <p:cNvSpPr/>
          <p:nvPr/>
        </p:nvSpPr>
        <p:spPr>
          <a:xfrm>
            <a:off x="4660557" y="2232454"/>
            <a:ext cx="1048265" cy="2125362"/>
          </a:xfrm>
          <a:prstGeom prst="upDownArrow">
            <a:avLst/>
          </a:prstGeom>
        </p:spPr>
        <p:style>
          <a:lnRef idx="2">
            <a:schemeClr val="accent1"/>
          </a:lnRef>
          <a:fillRef idx="1">
            <a:schemeClr val="lt1"/>
          </a:fillRef>
          <a:effectRef idx="0">
            <a:schemeClr val="accent1"/>
          </a:effectRef>
          <a:fontRef idx="minor">
            <a:schemeClr val="dk1"/>
          </a:fontRef>
        </p:style>
        <p:txBody>
          <a:bodyPr vert="vert270" rtlCol="0" anchor="ctr"/>
          <a:lstStyle/>
          <a:p>
            <a:pPr algn="ctr"/>
            <a:r>
              <a:rPr lang="es-ES" sz="1200" dirty="0"/>
              <a:t>Análisis de datos</a:t>
            </a:r>
          </a:p>
        </p:txBody>
      </p:sp>
    </p:spTree>
    <p:extLst>
      <p:ext uri="{BB962C8B-B14F-4D97-AF65-F5344CB8AC3E}">
        <p14:creationId xmlns:p14="http://schemas.microsoft.com/office/powerpoint/2010/main" val="1345988051"/>
      </p:ext>
    </p:extLst>
  </p:cSld>
  <p:clrMapOvr>
    <a:masterClrMapping/>
  </p:clrMapOvr>
  <p:transition spd="slow">
    <p:cove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chor="ctr"/>
          <a:lstStyle/>
          <a:p>
            <a:pPr algn="r"/>
            <a:r>
              <a:rPr lang="es-ES" dirty="0"/>
              <a:t>Evaluación del riesgo</a:t>
            </a:r>
          </a:p>
        </p:txBody>
      </p:sp>
      <p:graphicFrame>
        <p:nvGraphicFramePr>
          <p:cNvPr id="7" name="Marcador de contenido 6"/>
          <p:cNvGraphicFramePr>
            <a:graphicFrameLocks noGrp="1"/>
          </p:cNvGraphicFramePr>
          <p:nvPr>
            <p:ph idx="1"/>
            <p:extLst>
              <p:ext uri="{D42A27DB-BD31-4B8C-83A1-F6EECF244321}">
                <p14:modId xmlns:p14="http://schemas.microsoft.com/office/powerpoint/2010/main" val="3297230727"/>
              </p:ext>
            </p:extLst>
          </p:nvPr>
        </p:nvGraphicFramePr>
        <p:xfrm>
          <a:off x="1194486" y="1846263"/>
          <a:ext cx="10017996"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Marcador de fecha 3"/>
          <p:cNvSpPr>
            <a:spLocks noGrp="1"/>
          </p:cNvSpPr>
          <p:nvPr>
            <p:ph type="dt" sz="half" idx="10"/>
          </p:nvPr>
        </p:nvSpPr>
        <p:spPr/>
        <p:txBody>
          <a:bodyPr/>
          <a:lstStyle/>
          <a:p>
            <a:r>
              <a:rPr lang="es-ES"/>
              <a:t>INTERVENCIÓN GENERAL  DEL AYUNTAMIENTO DE MADRID</a:t>
            </a:r>
            <a:endParaRPr lang="es-ES" dirty="0"/>
          </a:p>
        </p:txBody>
      </p:sp>
      <p:sp>
        <p:nvSpPr>
          <p:cNvPr id="5" name="Marcador de pie de página 4"/>
          <p:cNvSpPr>
            <a:spLocks noGrp="1"/>
          </p:cNvSpPr>
          <p:nvPr>
            <p:ph type="ftr" sz="quarter" idx="11"/>
          </p:nvPr>
        </p:nvSpPr>
        <p:spPr/>
        <p:txBody>
          <a:bodyPr/>
          <a:lstStyle/>
          <a:p>
            <a:r>
              <a:rPr lang="es-ES"/>
              <a:t>Oficina de contabilidad y control financiero</a:t>
            </a:r>
            <a:endParaRPr lang="es-ES" dirty="0"/>
          </a:p>
        </p:txBody>
      </p:sp>
      <p:sp>
        <p:nvSpPr>
          <p:cNvPr id="6" name="Marcador de número de diapositiva 5"/>
          <p:cNvSpPr>
            <a:spLocks noGrp="1"/>
          </p:cNvSpPr>
          <p:nvPr>
            <p:ph type="sldNum" sz="quarter" idx="12"/>
          </p:nvPr>
        </p:nvSpPr>
        <p:spPr/>
        <p:txBody>
          <a:bodyPr/>
          <a:lstStyle/>
          <a:p>
            <a:fld id="{BB0596AE-C7F2-4D5E-8134-8FF7AC88A533}" type="slidenum">
              <a:rPr lang="es-ES" smtClean="0"/>
              <a:t>9</a:t>
            </a:fld>
            <a:endParaRPr lang="es-ES"/>
          </a:p>
        </p:txBody>
      </p:sp>
    </p:spTree>
    <p:extLst>
      <p:ext uri="{BB962C8B-B14F-4D97-AF65-F5344CB8AC3E}">
        <p14:creationId xmlns:p14="http://schemas.microsoft.com/office/powerpoint/2010/main" val="1877922162"/>
      </p:ext>
    </p:extLst>
  </p:cSld>
  <p:clrMapOvr>
    <a:masterClrMapping/>
  </p:clrMapOvr>
  <p:transition spd="slow">
    <p:cover/>
  </p:transition>
</p:sld>
</file>

<file path=ppt/theme/theme1.xml><?xml version="1.0" encoding="utf-8"?>
<a:theme xmlns:a="http://schemas.openxmlformats.org/drawingml/2006/main" name="Retrospección">
  <a:themeElements>
    <a:clrScheme name="Azul cálido">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Retrospecció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ción">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Plantilla presentación ayto madrid.potx" id="{2224D70F-6A76-4131-9CDF-95DF1393C2AA}" vid="{A4A3837F-9185-426E-9FEB-82B47BB4561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1315</TotalTime>
  <Words>1616</Words>
  <Application>Microsoft Office PowerPoint</Application>
  <PresentationFormat>Panorámica</PresentationFormat>
  <Paragraphs>327</Paragraphs>
  <Slides>15</Slides>
  <Notes>1</Notes>
  <HiddenSlides>0</HiddenSlides>
  <MMClips>0</MMClips>
  <ScaleCrop>false</ScaleCrop>
  <HeadingPairs>
    <vt:vector size="4" baseType="variant">
      <vt:variant>
        <vt:lpstr>Tema</vt:lpstr>
      </vt:variant>
      <vt:variant>
        <vt:i4>1</vt:i4>
      </vt:variant>
      <vt:variant>
        <vt:lpstr>Títulos de diapositiva</vt:lpstr>
      </vt:variant>
      <vt:variant>
        <vt:i4>15</vt:i4>
      </vt:variant>
    </vt:vector>
  </HeadingPairs>
  <TitlesOfParts>
    <vt:vector size="16" baseType="lpstr">
      <vt:lpstr>Retrospección</vt:lpstr>
      <vt:lpstr>Nuevo Modelo de Control Interno del Ayuntamiento de Madrid</vt:lpstr>
      <vt:lpstr>Características del nuevo Modelo de Control Interno</vt:lpstr>
      <vt:lpstr>Actuaciones del Plan IGAM 2017/2018</vt:lpstr>
      <vt:lpstr>Ámbito subjetivo</vt:lpstr>
      <vt:lpstr>Modalidades de control interno local</vt:lpstr>
      <vt:lpstr>Modelo de Control Interno diseñado</vt:lpstr>
      <vt:lpstr>Entorno Tic del Modelo de Control Interno</vt:lpstr>
      <vt:lpstr>Cómo se ejercerá el control interno</vt:lpstr>
      <vt:lpstr>Evaluación del riesgo</vt:lpstr>
      <vt:lpstr>Control Previo de requisitos básicos</vt:lpstr>
      <vt:lpstr>Control permanente concomitante</vt:lpstr>
      <vt:lpstr>Plan Anual de Control Financiero</vt:lpstr>
      <vt:lpstr>Análisis de datos Analytics</vt:lpstr>
      <vt:lpstr>Resumen del diseño del Modelo de Control Interno</vt:lpstr>
      <vt:lpstr>Diseño organizativo</vt:lpstr>
    </vt:vector>
  </TitlesOfParts>
  <Company>INFORMATICA AYUNTAMIENTO MADRID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Fco. Javier Sánchez Rubio</dc:creator>
  <cp:lastModifiedBy>Francisco Javier Sanchez Rubio</cp:lastModifiedBy>
  <cp:revision>74</cp:revision>
  <cp:lastPrinted>2018-02-12T11:18:46Z</cp:lastPrinted>
  <dcterms:created xsi:type="dcterms:W3CDTF">2017-08-13T11:41:18Z</dcterms:created>
  <dcterms:modified xsi:type="dcterms:W3CDTF">2018-03-05T07:31:42Z</dcterms:modified>
</cp:coreProperties>
</file>